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78" r:id="rId8"/>
    <p:sldId id="262" r:id="rId9"/>
    <p:sldId id="279" r:id="rId10"/>
    <p:sldId id="263" r:id="rId11"/>
    <p:sldId id="280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81" r:id="rId22"/>
    <p:sldId id="273" r:id="rId23"/>
    <p:sldId id="274" r:id="rId24"/>
    <p:sldId id="276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Poppins" panose="00000500000000000000" pitchFamily="50" charset="0"/>
      <p:regular r:id="rId33"/>
      <p:bold r:id="rId34"/>
      <p:italic r:id="rId35"/>
      <p:boldItalic r:id="rId36"/>
    </p:embeddedFont>
  </p:embeddedFontLst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jQs9PVDdxC5M8TEjVT9EcOzPTu9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5D9B"/>
    <a:srgbClr val="769A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643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9308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" name="Google Shape;1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3" name="Google Shape;1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0" name="Google Shape;17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8" name="Google Shape;17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4" name="Google Shape;19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1" name="Google Shape;20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9" name="Google Shape;20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84442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04043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84886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7" name="Google Shape;25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3371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0108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3A68B61-9AAB-47F1-9C22-7B46A55BA6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B8160E83-CD51-4AD8-A1CE-932EB7C1E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60E596B0-ABFB-4679-A4E4-113CFD74C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549BB834-F5FF-4282-A577-A12B7FBA9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FDF95488-C59E-4763-80F1-95EA6CCBC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5969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44077CD-4572-4287-8183-D10616730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434CE71D-B63E-4005-AAC1-30A442D096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B4B08726-9AAA-40D0-BA75-02DC97A29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974A95C1-3783-4889-BA31-04EAD6F03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4082BC32-C808-4472-90D8-2E91D4E8D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1779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70C14989-97F7-4172-97E8-EAAB144323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555D4B58-E787-4BA2-842E-92D1293ED0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FE5AE890-006A-4A2F-9A43-AC697E30F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61D840FA-AEFD-4AAB-9483-082B25AB1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B84E11AE-291E-45F4-9E37-362F2C585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6041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E8ACF6D-B807-4DEF-899B-293C808E0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8767FFB7-7EA0-4D7C-A6BE-B11317E13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B1611BD1-45EC-459C-ADFB-E8AD17613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B58A726B-6095-446D-BB70-4DED777D5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74061F24-33CD-4E9B-ADE0-48132BAB6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41187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B041CF0-9726-4DBC-B2AD-7674353DF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CCB80EA3-8907-4F70-9F2A-32C641129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78123888-948E-4C27-A71C-B7CD48455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75C89C63-AFB5-4DC8-8FC4-17F3E2ADF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E2F62FC7-E496-4662-98FD-CE16F48FA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52587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8B78DC2-45DA-47B4-8C1F-431BB750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AC6A43D3-3808-4D4A-BFDA-A473522889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87A2997B-4CFE-4DAB-A2E6-8F0D0CF68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1E11C986-38DC-4AEB-9BF8-E243A0008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4AE93459-752A-4DE3-A515-BAC15CDF7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ABB2BE64-6D32-4876-8575-875AD8893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48051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BF7A07C-471A-4A4F-9C7F-9212ED941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5E25D8FC-4D94-41F0-AF4B-CD01B32D43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873A0016-4428-4017-8CD0-C76783718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DD95950F-9F91-4F43-BA33-E1C09BA5BD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1AD5C18C-5BD2-4FBE-B82F-C588227D67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F5F8F050-D6E0-4782-80DC-33643BC2B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5F751AB2-9161-4B11-AB4F-BB506F4F2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26E18907-4A6E-48C9-8EBE-4CB8A214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2692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6FBFDBD-1FEE-4838-A2D1-8FA8271CE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493F93BA-FEF7-48F2-822A-63A4C669B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67EB9819-702A-4314-A12B-8FA45BEA7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747F2575-2FBC-4389-886E-D5C251745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94482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8BB1CBA9-D9DB-40E5-9734-333B035E2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27886A8F-AA66-473D-9A16-A86A47399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739AD067-7740-404F-8C5C-271844A2B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8908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F0A64BA-702B-4603-A31F-201FAE732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F3A8791F-58D5-408C-81AD-8E90D5525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FEB12061-A374-4621-B0CE-69B1DAC96B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54F5A601-AF70-40BB-ACD0-01B67C6D6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97192847-537E-40C1-B0D7-BA4C44FDE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41D85A99-E9DC-45F3-9262-D0C7AE3F9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5072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B011B94-980B-4318-B78E-643B0BB3B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0B7D585A-2AAF-4335-B195-B6B383E00D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E11F7686-C013-4305-B0F9-B42D84266D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8E52B053-88E0-4772-AC80-E51D23638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F0B489AA-9A02-452B-87F6-21D881AF7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A4CE3237-9818-4E10-BB5B-48C29B3F4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9828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59E9A148-FFE4-4FE7-8194-FDEF3247A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DEE00743-3A10-4B11-BDE9-1AF7A765A0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B39AF086-16D6-4818-B66A-0BBFF591CD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3CB7170C-F42C-45A9-AA8F-97215DE30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F0B8F779-F4AF-4271-A51B-7472244103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034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135">
            <a:alpha val="80000"/>
          </a:srgbClr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วงรี 1">
            <a:extLst>
              <a:ext uri="{FF2B5EF4-FFF2-40B4-BE49-F238E27FC236}">
                <a16:creationId xmlns:a16="http://schemas.microsoft.com/office/drawing/2014/main" id="{9DB433D8-2F32-466A-9619-311FA13F303D}"/>
              </a:ext>
            </a:extLst>
          </p:cNvPr>
          <p:cNvSpPr/>
          <p:nvPr/>
        </p:nvSpPr>
        <p:spPr>
          <a:xfrm>
            <a:off x="-2523118" y="3429000"/>
            <a:ext cx="6596731" cy="2639739"/>
          </a:xfrm>
          <a:custGeom>
            <a:avLst/>
            <a:gdLst>
              <a:gd name="connsiteX0" fmla="*/ 0 w 7770460"/>
              <a:gd name="connsiteY0" fmla="*/ 2022768 h 4045536"/>
              <a:gd name="connsiteX1" fmla="*/ 3885230 w 7770460"/>
              <a:gd name="connsiteY1" fmla="*/ 0 h 4045536"/>
              <a:gd name="connsiteX2" fmla="*/ 7770460 w 7770460"/>
              <a:gd name="connsiteY2" fmla="*/ 2022768 h 4045536"/>
              <a:gd name="connsiteX3" fmla="*/ 3885230 w 7770460"/>
              <a:gd name="connsiteY3" fmla="*/ 4045536 h 4045536"/>
              <a:gd name="connsiteX4" fmla="*/ 0 w 7770460"/>
              <a:gd name="connsiteY4" fmla="*/ 2022768 h 4045536"/>
              <a:gd name="connsiteX0" fmla="*/ 27169 w 7797629"/>
              <a:gd name="connsiteY0" fmla="*/ 2077632 h 4100400"/>
              <a:gd name="connsiteX1" fmla="*/ 5631471 w 7797629"/>
              <a:gd name="connsiteY1" fmla="*/ 0 h 4100400"/>
              <a:gd name="connsiteX2" fmla="*/ 7797629 w 7797629"/>
              <a:gd name="connsiteY2" fmla="*/ 2077632 h 4100400"/>
              <a:gd name="connsiteX3" fmla="*/ 3912399 w 7797629"/>
              <a:gd name="connsiteY3" fmla="*/ 4100400 h 4100400"/>
              <a:gd name="connsiteX4" fmla="*/ 27169 w 7797629"/>
              <a:gd name="connsiteY4" fmla="*/ 2077632 h 4100400"/>
              <a:gd name="connsiteX0" fmla="*/ 7375 w 7777835"/>
              <a:gd name="connsiteY0" fmla="*/ 2022768 h 4045536"/>
              <a:gd name="connsiteX1" fmla="*/ 4733853 w 7777835"/>
              <a:gd name="connsiteY1" fmla="*/ 0 h 4045536"/>
              <a:gd name="connsiteX2" fmla="*/ 7777835 w 7777835"/>
              <a:gd name="connsiteY2" fmla="*/ 2022768 h 4045536"/>
              <a:gd name="connsiteX3" fmla="*/ 3892605 w 7777835"/>
              <a:gd name="connsiteY3" fmla="*/ 4045536 h 4045536"/>
              <a:gd name="connsiteX4" fmla="*/ 7375 w 7777835"/>
              <a:gd name="connsiteY4" fmla="*/ 2022768 h 4045536"/>
              <a:gd name="connsiteX0" fmla="*/ 7375 w 7777835"/>
              <a:gd name="connsiteY0" fmla="*/ 2046828 h 4069596"/>
              <a:gd name="connsiteX1" fmla="*/ 4733853 w 7777835"/>
              <a:gd name="connsiteY1" fmla="*/ 24060 h 4069596"/>
              <a:gd name="connsiteX2" fmla="*/ 7777835 w 7777835"/>
              <a:gd name="connsiteY2" fmla="*/ 2046828 h 4069596"/>
              <a:gd name="connsiteX3" fmla="*/ 3892605 w 7777835"/>
              <a:gd name="connsiteY3" fmla="*/ 4069596 h 4069596"/>
              <a:gd name="connsiteX4" fmla="*/ 7375 w 7777835"/>
              <a:gd name="connsiteY4" fmla="*/ 2046828 h 4069596"/>
              <a:gd name="connsiteX0" fmla="*/ 5480 w 7602204"/>
              <a:gd name="connsiteY0" fmla="*/ 2031914 h 4045539"/>
              <a:gd name="connsiteX1" fmla="*/ 4558222 w 7602204"/>
              <a:gd name="connsiteY1" fmla="*/ 2 h 4045539"/>
              <a:gd name="connsiteX2" fmla="*/ 7602204 w 7602204"/>
              <a:gd name="connsiteY2" fmla="*/ 2022770 h 4045539"/>
              <a:gd name="connsiteX3" fmla="*/ 3716974 w 7602204"/>
              <a:gd name="connsiteY3" fmla="*/ 4045538 h 4045539"/>
              <a:gd name="connsiteX4" fmla="*/ 5480 w 7602204"/>
              <a:gd name="connsiteY4" fmla="*/ 2031914 h 4045539"/>
              <a:gd name="connsiteX0" fmla="*/ 2646 w 7599370"/>
              <a:gd name="connsiteY0" fmla="*/ 1565572 h 3579197"/>
              <a:gd name="connsiteX1" fmla="*/ 4290212 w 7599370"/>
              <a:gd name="connsiteY1" fmla="*/ 4 h 3579197"/>
              <a:gd name="connsiteX2" fmla="*/ 7599370 w 7599370"/>
              <a:gd name="connsiteY2" fmla="*/ 1556428 h 3579197"/>
              <a:gd name="connsiteX3" fmla="*/ 3714140 w 7599370"/>
              <a:gd name="connsiteY3" fmla="*/ 3579196 h 3579197"/>
              <a:gd name="connsiteX4" fmla="*/ 2646 w 7599370"/>
              <a:gd name="connsiteY4" fmla="*/ 1565572 h 3579197"/>
              <a:gd name="connsiteX0" fmla="*/ 2736 w 7599460"/>
              <a:gd name="connsiteY0" fmla="*/ 1565572 h 3085421"/>
              <a:gd name="connsiteX1" fmla="*/ 4290302 w 7599460"/>
              <a:gd name="connsiteY1" fmla="*/ 4 h 3085421"/>
              <a:gd name="connsiteX2" fmla="*/ 7599460 w 7599460"/>
              <a:gd name="connsiteY2" fmla="*/ 1556428 h 3085421"/>
              <a:gd name="connsiteX3" fmla="*/ 3705086 w 7599460"/>
              <a:gd name="connsiteY3" fmla="*/ 3085420 h 3085421"/>
              <a:gd name="connsiteX4" fmla="*/ 2736 w 7599460"/>
              <a:gd name="connsiteY4" fmla="*/ 1565572 h 3085421"/>
              <a:gd name="connsiteX0" fmla="*/ 2695 w 7352531"/>
              <a:gd name="connsiteY0" fmla="*/ 1565839 h 3086583"/>
              <a:gd name="connsiteX1" fmla="*/ 4290261 w 7352531"/>
              <a:gd name="connsiteY1" fmla="*/ 271 h 3086583"/>
              <a:gd name="connsiteX2" fmla="*/ 7352531 w 7352531"/>
              <a:gd name="connsiteY2" fmla="*/ 1684711 h 3086583"/>
              <a:gd name="connsiteX3" fmla="*/ 3705045 w 7352531"/>
              <a:gd name="connsiteY3" fmla="*/ 3085687 h 3086583"/>
              <a:gd name="connsiteX4" fmla="*/ 2695 w 7352531"/>
              <a:gd name="connsiteY4" fmla="*/ 1565839 h 3086583"/>
              <a:gd name="connsiteX0" fmla="*/ 2695 w 7352531"/>
              <a:gd name="connsiteY0" fmla="*/ 1684867 h 3205611"/>
              <a:gd name="connsiteX1" fmla="*/ 4290261 w 7352531"/>
              <a:gd name="connsiteY1" fmla="*/ 119299 h 3205611"/>
              <a:gd name="connsiteX2" fmla="*/ 7352531 w 7352531"/>
              <a:gd name="connsiteY2" fmla="*/ 1803739 h 3205611"/>
              <a:gd name="connsiteX3" fmla="*/ 3705045 w 7352531"/>
              <a:gd name="connsiteY3" fmla="*/ 3204715 h 3205611"/>
              <a:gd name="connsiteX4" fmla="*/ 2695 w 7352531"/>
              <a:gd name="connsiteY4" fmla="*/ 1684867 h 3205611"/>
              <a:gd name="connsiteX0" fmla="*/ 2695 w 7352531"/>
              <a:gd name="connsiteY0" fmla="*/ 1589285 h 3110029"/>
              <a:gd name="connsiteX1" fmla="*/ 4290261 w 7352531"/>
              <a:gd name="connsiteY1" fmla="*/ 23717 h 3110029"/>
              <a:gd name="connsiteX2" fmla="*/ 7352531 w 7352531"/>
              <a:gd name="connsiteY2" fmla="*/ 1708157 h 3110029"/>
              <a:gd name="connsiteX3" fmla="*/ 3705045 w 7352531"/>
              <a:gd name="connsiteY3" fmla="*/ 3109133 h 3110029"/>
              <a:gd name="connsiteX4" fmla="*/ 2695 w 7352531"/>
              <a:gd name="connsiteY4" fmla="*/ 1589285 h 3110029"/>
              <a:gd name="connsiteX0" fmla="*/ 13968 w 7363804"/>
              <a:gd name="connsiteY0" fmla="*/ 1149606 h 2670350"/>
              <a:gd name="connsiteX1" fmla="*/ 5106206 w 7363804"/>
              <a:gd name="connsiteY1" fmla="*/ 32094 h 2670350"/>
              <a:gd name="connsiteX2" fmla="*/ 7363804 w 7363804"/>
              <a:gd name="connsiteY2" fmla="*/ 1268478 h 2670350"/>
              <a:gd name="connsiteX3" fmla="*/ 3716318 w 7363804"/>
              <a:gd name="connsiteY3" fmla="*/ 2669454 h 2670350"/>
              <a:gd name="connsiteX4" fmla="*/ 13968 w 7363804"/>
              <a:gd name="connsiteY4" fmla="*/ 1149606 h 2670350"/>
              <a:gd name="connsiteX0" fmla="*/ 18058 w 6581510"/>
              <a:gd name="connsiteY0" fmla="*/ 1099784 h 2639089"/>
              <a:gd name="connsiteX1" fmla="*/ 4323912 w 6581510"/>
              <a:gd name="connsiteY1" fmla="*/ 560 h 2639089"/>
              <a:gd name="connsiteX2" fmla="*/ 6581510 w 6581510"/>
              <a:gd name="connsiteY2" fmla="*/ 1236944 h 2639089"/>
              <a:gd name="connsiteX3" fmla="*/ 2934024 w 6581510"/>
              <a:gd name="connsiteY3" fmla="*/ 2637920 h 2639089"/>
              <a:gd name="connsiteX4" fmla="*/ 18058 w 6581510"/>
              <a:gd name="connsiteY4" fmla="*/ 1099784 h 2639089"/>
              <a:gd name="connsiteX0" fmla="*/ 33279 w 6596731"/>
              <a:gd name="connsiteY0" fmla="*/ 1100434 h 2639739"/>
              <a:gd name="connsiteX1" fmla="*/ 4339133 w 6596731"/>
              <a:gd name="connsiteY1" fmla="*/ 1210 h 2639739"/>
              <a:gd name="connsiteX2" fmla="*/ 6596731 w 6596731"/>
              <a:gd name="connsiteY2" fmla="*/ 1237594 h 2639739"/>
              <a:gd name="connsiteX3" fmla="*/ 2949245 w 6596731"/>
              <a:gd name="connsiteY3" fmla="*/ 2638570 h 2639739"/>
              <a:gd name="connsiteX4" fmla="*/ 33279 w 6596731"/>
              <a:gd name="connsiteY4" fmla="*/ 1100434 h 2639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6731" h="2639739">
                <a:moveTo>
                  <a:pt x="33279" y="1100434"/>
                </a:moveTo>
                <a:cubicBezTo>
                  <a:pt x="-384297" y="276826"/>
                  <a:pt x="3245224" y="-21650"/>
                  <a:pt x="4339133" y="1210"/>
                </a:cubicBezTo>
                <a:cubicBezTo>
                  <a:pt x="5433042" y="24070"/>
                  <a:pt x="6596731" y="120450"/>
                  <a:pt x="6596731" y="1237594"/>
                </a:cubicBezTo>
                <a:cubicBezTo>
                  <a:pt x="6596731" y="2354738"/>
                  <a:pt x="4043154" y="2661430"/>
                  <a:pt x="2949245" y="2638570"/>
                </a:cubicBezTo>
                <a:cubicBezTo>
                  <a:pt x="1855336" y="2615710"/>
                  <a:pt x="450855" y="1924042"/>
                  <a:pt x="33279" y="1100434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00" name="Google Shape;100;p2"/>
          <p:cNvSpPr txBox="1">
            <a:spLocks noGrp="1"/>
          </p:cNvSpPr>
          <p:nvPr>
            <p:ph type="ctrTitle"/>
          </p:nvPr>
        </p:nvSpPr>
        <p:spPr>
          <a:xfrm>
            <a:off x="1507700" y="0"/>
            <a:ext cx="6084400" cy="34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"/>
              <a:buNone/>
            </a:pPr>
            <a:r>
              <a:rPr lang="en-US" sz="96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Chaorai</a:t>
            </a:r>
            <a:br>
              <a:rPr lang="en-US" sz="96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96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Prompt</a:t>
            </a:r>
            <a:endParaRPr/>
          </a:p>
        </p:txBody>
      </p:sp>
      <p:sp>
        <p:nvSpPr>
          <p:cNvPr id="101" name="Google Shape;101;p2"/>
          <p:cNvSpPr txBox="1">
            <a:spLocks noGrp="1"/>
          </p:cNvSpPr>
          <p:nvPr>
            <p:ph type="subTitle" idx="1"/>
          </p:nvPr>
        </p:nvSpPr>
        <p:spPr>
          <a:xfrm>
            <a:off x="1507700" y="3620962"/>
            <a:ext cx="3700000" cy="1041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Software team project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By team Untitled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2" name="Google Shape;10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6900" y="1378800"/>
            <a:ext cx="4295101" cy="547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785" y="4967330"/>
            <a:ext cx="2715830" cy="1890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703A4F5D-64BE-45EA-A296-85FCF3B43D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8788" y="493567"/>
            <a:ext cx="1108112" cy="11081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135">
            <a:alpha val="80000"/>
          </a:srgbClr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รูปภาพ 105">
            <a:extLst>
              <a:ext uri="{FF2B5EF4-FFF2-40B4-BE49-F238E27FC236}">
                <a16:creationId xmlns:a16="http://schemas.microsoft.com/office/drawing/2014/main" id="{A9F3AC44-7273-422C-BFE1-E7C6D3B2A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0730" y="475562"/>
            <a:ext cx="1511192" cy="1511192"/>
          </a:xfrm>
          <a:prstGeom prst="rect">
            <a:avLst/>
          </a:prstGeom>
        </p:spPr>
      </p:pic>
      <p:pic>
        <p:nvPicPr>
          <p:cNvPr id="107" name="รูปภาพ 106">
            <a:extLst>
              <a:ext uri="{FF2B5EF4-FFF2-40B4-BE49-F238E27FC236}">
                <a16:creationId xmlns:a16="http://schemas.microsoft.com/office/drawing/2014/main" id="{2DCF1E7C-37D4-4762-8630-3AE643401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4945" y="1547463"/>
            <a:ext cx="1511192" cy="1511192"/>
          </a:xfrm>
          <a:prstGeom prst="rect">
            <a:avLst/>
          </a:prstGeom>
        </p:spPr>
      </p:pic>
      <p:pic>
        <p:nvPicPr>
          <p:cNvPr id="105" name="รูปภาพ 104">
            <a:extLst>
              <a:ext uri="{FF2B5EF4-FFF2-40B4-BE49-F238E27FC236}">
                <a16:creationId xmlns:a16="http://schemas.microsoft.com/office/drawing/2014/main" id="{52A07D9B-BA82-472B-A05A-883E56B0D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503415" y="5937813"/>
            <a:ext cx="30570660" cy="920187"/>
          </a:xfrm>
          <a:prstGeom prst="rect">
            <a:avLst/>
          </a:prstGeom>
        </p:spPr>
      </p:pic>
      <p:pic>
        <p:nvPicPr>
          <p:cNvPr id="104" name="รูปภาพ 103">
            <a:extLst>
              <a:ext uri="{FF2B5EF4-FFF2-40B4-BE49-F238E27FC236}">
                <a16:creationId xmlns:a16="http://schemas.microsoft.com/office/drawing/2014/main" id="{7F74D82D-1D78-4420-8FCB-2A86482F8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03415" y="6501556"/>
            <a:ext cx="13634368" cy="410399"/>
          </a:xfrm>
          <a:prstGeom prst="rect">
            <a:avLst/>
          </a:prstGeom>
        </p:spPr>
      </p:pic>
      <p:sp>
        <p:nvSpPr>
          <p:cNvPr id="152" name="Google Shape;152;p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oppins"/>
              <a:buNone/>
            </a:pPr>
            <a:r>
              <a:rPr lang="en-US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Software Feature</a:t>
            </a:r>
            <a:endParaRPr/>
          </a:p>
        </p:txBody>
      </p:sp>
      <p:sp>
        <p:nvSpPr>
          <p:cNvPr id="153" name="Google Shape;153;p8"/>
          <p:cNvSpPr txBox="1"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	Admin</a:t>
            </a:r>
            <a:r>
              <a:rPr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can approve the request of users that want to become the seller and look after the products and users. </a:t>
            </a:r>
            <a:endParaRPr/>
          </a:p>
        </p:txBody>
      </p:sp>
      <p:pic>
        <p:nvPicPr>
          <p:cNvPr id="47" name="รูปภาพ 46">
            <a:extLst>
              <a:ext uri="{FF2B5EF4-FFF2-40B4-BE49-F238E27FC236}">
                <a16:creationId xmlns:a16="http://schemas.microsoft.com/office/drawing/2014/main" id="{C82DB041-56AD-4D1B-B434-275E3EC4E2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24863">
            <a:off x="12297630" y="5111363"/>
            <a:ext cx="2291626" cy="1855533"/>
          </a:xfrm>
          <a:prstGeom prst="rect">
            <a:avLst/>
          </a:prstGeom>
        </p:spPr>
      </p:pic>
      <p:grpSp>
        <p:nvGrpSpPr>
          <p:cNvPr id="129" name="กลุ่ม 128">
            <a:extLst>
              <a:ext uri="{FF2B5EF4-FFF2-40B4-BE49-F238E27FC236}">
                <a16:creationId xmlns:a16="http://schemas.microsoft.com/office/drawing/2014/main" id="{8CAC43FB-6ED9-49AB-9586-971A7727FE58}"/>
              </a:ext>
            </a:extLst>
          </p:cNvPr>
          <p:cNvGrpSpPr/>
          <p:nvPr/>
        </p:nvGrpSpPr>
        <p:grpSpPr>
          <a:xfrm>
            <a:off x="-99349" y="3659529"/>
            <a:ext cx="4693975" cy="3441539"/>
            <a:chOff x="-99349" y="3659529"/>
            <a:chExt cx="4693975" cy="3441539"/>
          </a:xfrm>
        </p:grpSpPr>
        <p:pic>
          <p:nvPicPr>
            <p:cNvPr id="3" name="รูปภาพ 2">
              <a:extLst>
                <a:ext uri="{FF2B5EF4-FFF2-40B4-BE49-F238E27FC236}">
                  <a16:creationId xmlns:a16="http://schemas.microsoft.com/office/drawing/2014/main" id="{D1FAAB74-110F-4081-9D17-76947362B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1215208" y="3659529"/>
              <a:ext cx="3379418" cy="3441539"/>
            </a:xfrm>
            <a:prstGeom prst="rect">
              <a:avLst/>
            </a:prstGeom>
          </p:spPr>
        </p:pic>
        <p:pic>
          <p:nvPicPr>
            <p:cNvPr id="103" name="รูปภาพ 102">
              <a:extLst>
                <a:ext uri="{FF2B5EF4-FFF2-40B4-BE49-F238E27FC236}">
                  <a16:creationId xmlns:a16="http://schemas.microsoft.com/office/drawing/2014/main" id="{729CA3DE-937F-41BD-A408-7CB952591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99349" y="5049158"/>
              <a:ext cx="1371293" cy="1669400"/>
            </a:xfrm>
            <a:prstGeom prst="rect">
              <a:avLst/>
            </a:prstGeom>
          </p:spPr>
        </p:pic>
      </p:grpSp>
      <p:pic>
        <p:nvPicPr>
          <p:cNvPr id="154" name="รูปภาพ 153">
            <a:extLst>
              <a:ext uri="{FF2B5EF4-FFF2-40B4-BE49-F238E27FC236}">
                <a16:creationId xmlns:a16="http://schemas.microsoft.com/office/drawing/2014/main" id="{74FF73A1-13FA-4251-B0A3-07BDE37630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5218" y="756229"/>
            <a:ext cx="426757" cy="3901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44444E-6 L -0.08268 -0.03496 C -0.09987 -0.04283 -0.12565 -0.047 -0.15273 -0.047 C -0.18359 -0.047 -0.2082 -0.04283 -0.22539 -0.03496 L -0.30794 4.44444E-6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04" y="-236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-0.30794 3.7037E-6 L -0.41406 -0.03218 C -0.43619 -0.03936 -0.46927 -0.04306 -0.50403 -0.04306 C -0.54349 -0.04306 -0.57513 -0.03936 -0.59726 -0.03218 L -0.70286 3.7037E-6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53" y="-215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4" presetClass="exit" presetSubtype="1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9A5D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A4E606-6D69-4A27-B1DF-779EFF4DD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6100" y="1892322"/>
            <a:ext cx="2080878" cy="4572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C2E082-EA01-4073-872B-2FB55529D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343" y="1920875"/>
            <a:ext cx="2105526" cy="4572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BE4767-BE16-4BC8-83EA-00841A8A0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2454" y="1892322"/>
            <a:ext cx="2099843" cy="4572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03CDD5-8B71-4657-A858-CBC375AC4B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546" y="1892322"/>
            <a:ext cx="2130592" cy="4572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8" name="Google Shape;11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oppins"/>
              <a:buNone/>
            </a:pPr>
            <a:r>
              <a:rPr lang="en-US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Software Feature</a:t>
            </a:r>
            <a:endParaRPr lang="en-US" dirty="0"/>
          </a:p>
        </p:txBody>
      </p:sp>
      <p:sp>
        <p:nvSpPr>
          <p:cNvPr id="119" name="Google Shape;119;p6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23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135">
            <a:alpha val="80000"/>
          </a:srgbClr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oppins"/>
              <a:buNone/>
            </a:pPr>
            <a:r>
              <a:rPr lang="en-US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Software Feature</a:t>
            </a:r>
            <a:endParaRPr/>
          </a:p>
        </p:txBody>
      </p:sp>
      <p:sp>
        <p:nvSpPr>
          <p:cNvPr id="159" name="Google Shape;159;p9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692034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Third party login and register system to improve the convenient of the software.</a:t>
            </a:r>
            <a:endParaRPr/>
          </a:p>
        </p:txBody>
      </p:sp>
      <p:pic>
        <p:nvPicPr>
          <p:cNvPr id="160" name="Google Shape;16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14822" y="478685"/>
            <a:ext cx="2743200" cy="601419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73CE5B06-3C06-464A-98B6-E7B74D392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33978" y="3414793"/>
            <a:ext cx="2002746" cy="3552610"/>
          </a:xfrm>
          <a:prstGeom prst="rect">
            <a:avLst/>
          </a:prstGeom>
        </p:spPr>
      </p:pic>
      <p:pic>
        <p:nvPicPr>
          <p:cNvPr id="65" name="รูปภาพ 64">
            <a:extLst>
              <a:ext uri="{FF2B5EF4-FFF2-40B4-BE49-F238E27FC236}">
                <a16:creationId xmlns:a16="http://schemas.microsoft.com/office/drawing/2014/main" id="{AA1F6A94-8C63-4176-BB2B-97B8813B1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5218" y="756229"/>
            <a:ext cx="426757" cy="3901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135">
            <a:alpha val="80000"/>
          </a:srgbClr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oppins"/>
              <a:buNone/>
            </a:pPr>
            <a:r>
              <a:rPr lang="en-US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Software Feature</a:t>
            </a:r>
            <a:endParaRPr/>
          </a:p>
        </p:txBody>
      </p:sp>
      <p:sp>
        <p:nvSpPr>
          <p:cNvPr id="166" name="Google Shape;166;p10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775161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 Factor authentication system to improve the system security.</a:t>
            </a:r>
            <a:endParaRPr/>
          </a:p>
        </p:txBody>
      </p:sp>
      <p:pic>
        <p:nvPicPr>
          <p:cNvPr id="167" name="Google Shape;16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4906" y="440524"/>
            <a:ext cx="2743200" cy="6052351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grpSp>
        <p:nvGrpSpPr>
          <p:cNvPr id="5" name="Google Shape;3129;p78">
            <a:extLst>
              <a:ext uri="{FF2B5EF4-FFF2-40B4-BE49-F238E27FC236}">
                <a16:creationId xmlns:a16="http://schemas.microsoft.com/office/drawing/2014/main" id="{F59C6219-0428-428B-BC0D-FFC52783DF5F}"/>
              </a:ext>
            </a:extLst>
          </p:cNvPr>
          <p:cNvGrpSpPr/>
          <p:nvPr/>
        </p:nvGrpSpPr>
        <p:grpSpPr>
          <a:xfrm>
            <a:off x="-2026174" y="4978474"/>
            <a:ext cx="2026174" cy="1879526"/>
            <a:chOff x="6575900" y="1663200"/>
            <a:chExt cx="719850" cy="667750"/>
          </a:xfrm>
        </p:grpSpPr>
        <p:sp>
          <p:nvSpPr>
            <p:cNvPr id="6" name="Google Shape;3130;p78">
              <a:extLst>
                <a:ext uri="{FF2B5EF4-FFF2-40B4-BE49-F238E27FC236}">
                  <a16:creationId xmlns:a16="http://schemas.microsoft.com/office/drawing/2014/main" id="{96038051-9ACA-4578-953B-3444FE0E5B47}"/>
                </a:ext>
              </a:extLst>
            </p:cNvPr>
            <p:cNvSpPr/>
            <p:nvPr/>
          </p:nvSpPr>
          <p:spPr>
            <a:xfrm>
              <a:off x="6776875" y="2180200"/>
              <a:ext cx="69100" cy="146225"/>
            </a:xfrm>
            <a:custGeom>
              <a:avLst/>
              <a:gdLst/>
              <a:ahLst/>
              <a:cxnLst/>
              <a:rect l="l" t="t" r="r" b="b"/>
              <a:pathLst>
                <a:path w="2764" h="5849" extrusionOk="0">
                  <a:moveTo>
                    <a:pt x="0" y="1"/>
                  </a:moveTo>
                  <a:cubicBezTo>
                    <a:pt x="39" y="1759"/>
                    <a:pt x="58" y="3518"/>
                    <a:pt x="77" y="5276"/>
                  </a:cubicBezTo>
                  <a:cubicBezTo>
                    <a:pt x="8" y="5570"/>
                    <a:pt x="248" y="5849"/>
                    <a:pt x="535" y="5849"/>
                  </a:cubicBezTo>
                  <a:cubicBezTo>
                    <a:pt x="569" y="5849"/>
                    <a:pt x="603" y="5845"/>
                    <a:pt x="638" y="5837"/>
                  </a:cubicBezTo>
                  <a:lnTo>
                    <a:pt x="2763" y="5837"/>
                  </a:lnTo>
                  <a:cubicBezTo>
                    <a:pt x="2242" y="5643"/>
                    <a:pt x="1643" y="5373"/>
                    <a:pt x="1565" y="4832"/>
                  </a:cubicBezTo>
                  <a:cubicBezTo>
                    <a:pt x="1565" y="4658"/>
                    <a:pt x="1565" y="4503"/>
                    <a:pt x="1604" y="4349"/>
                  </a:cubicBezTo>
                  <a:cubicBezTo>
                    <a:pt x="1875" y="2919"/>
                    <a:pt x="2164" y="1508"/>
                    <a:pt x="2435" y="9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131;p78">
              <a:extLst>
                <a:ext uri="{FF2B5EF4-FFF2-40B4-BE49-F238E27FC236}">
                  <a16:creationId xmlns:a16="http://schemas.microsoft.com/office/drawing/2014/main" id="{ED0DB2A2-DEF4-48E8-A32B-2397AE31BEA7}"/>
                </a:ext>
              </a:extLst>
            </p:cNvPr>
            <p:cNvSpPr/>
            <p:nvPr/>
          </p:nvSpPr>
          <p:spPr>
            <a:xfrm>
              <a:off x="7069150" y="2121750"/>
              <a:ext cx="77325" cy="208725"/>
            </a:xfrm>
            <a:custGeom>
              <a:avLst/>
              <a:gdLst/>
              <a:ahLst/>
              <a:cxnLst/>
              <a:rect l="l" t="t" r="r" b="b"/>
              <a:pathLst>
                <a:path w="3093" h="8349" extrusionOk="0">
                  <a:moveTo>
                    <a:pt x="3092" y="0"/>
                  </a:moveTo>
                  <a:lnTo>
                    <a:pt x="0" y="116"/>
                  </a:lnTo>
                  <a:cubicBezTo>
                    <a:pt x="0" y="116"/>
                    <a:pt x="0" y="8271"/>
                    <a:pt x="155" y="8271"/>
                  </a:cubicBezTo>
                  <a:cubicBezTo>
                    <a:pt x="310" y="8271"/>
                    <a:pt x="1141" y="8349"/>
                    <a:pt x="1141" y="8349"/>
                  </a:cubicBezTo>
                  <a:cubicBezTo>
                    <a:pt x="1624" y="8329"/>
                    <a:pt x="2107" y="8252"/>
                    <a:pt x="2590" y="8136"/>
                  </a:cubicBezTo>
                  <a:cubicBezTo>
                    <a:pt x="2300" y="7769"/>
                    <a:pt x="1856" y="7537"/>
                    <a:pt x="1392" y="7518"/>
                  </a:cubicBezTo>
                  <a:cubicBezTo>
                    <a:pt x="1817" y="4986"/>
                    <a:pt x="2397" y="2474"/>
                    <a:pt x="3092" y="0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8" name="Google Shape;3132;p78">
              <a:extLst>
                <a:ext uri="{FF2B5EF4-FFF2-40B4-BE49-F238E27FC236}">
                  <a16:creationId xmlns:a16="http://schemas.microsoft.com/office/drawing/2014/main" id="{15997B71-82B4-4020-BFC1-B943C157A9D0}"/>
                </a:ext>
              </a:extLst>
            </p:cNvPr>
            <p:cNvSpPr/>
            <p:nvPr/>
          </p:nvSpPr>
          <p:spPr>
            <a:xfrm>
              <a:off x="6677825" y="2161350"/>
              <a:ext cx="69600" cy="162450"/>
            </a:xfrm>
            <a:custGeom>
              <a:avLst/>
              <a:gdLst/>
              <a:ahLst/>
              <a:cxnLst/>
              <a:rect l="l" t="t" r="r" b="b"/>
              <a:pathLst>
                <a:path w="2784" h="6498" extrusionOk="0">
                  <a:moveTo>
                    <a:pt x="1" y="1"/>
                  </a:moveTo>
                  <a:lnTo>
                    <a:pt x="1" y="1"/>
                  </a:lnTo>
                  <a:cubicBezTo>
                    <a:pt x="290" y="2030"/>
                    <a:pt x="561" y="4059"/>
                    <a:pt x="851" y="6088"/>
                  </a:cubicBezTo>
                  <a:cubicBezTo>
                    <a:pt x="851" y="6185"/>
                    <a:pt x="890" y="6281"/>
                    <a:pt x="947" y="6359"/>
                  </a:cubicBezTo>
                  <a:cubicBezTo>
                    <a:pt x="1048" y="6443"/>
                    <a:pt x="1179" y="6498"/>
                    <a:pt x="1313" y="6498"/>
                  </a:cubicBezTo>
                  <a:cubicBezTo>
                    <a:pt x="1333" y="6498"/>
                    <a:pt x="1353" y="6496"/>
                    <a:pt x="1373" y="6494"/>
                  </a:cubicBezTo>
                  <a:cubicBezTo>
                    <a:pt x="1856" y="6494"/>
                    <a:pt x="2320" y="6475"/>
                    <a:pt x="2783" y="6436"/>
                  </a:cubicBezTo>
                  <a:cubicBezTo>
                    <a:pt x="2416" y="6262"/>
                    <a:pt x="2146" y="5914"/>
                    <a:pt x="2088" y="5508"/>
                  </a:cubicBezTo>
                  <a:cubicBezTo>
                    <a:pt x="2030" y="5122"/>
                    <a:pt x="2030" y="4697"/>
                    <a:pt x="2107" y="4310"/>
                  </a:cubicBezTo>
                  <a:cubicBezTo>
                    <a:pt x="2262" y="3035"/>
                    <a:pt x="2416" y="1760"/>
                    <a:pt x="2590" y="48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9" name="Google Shape;3133;p78">
              <a:extLst>
                <a:ext uri="{FF2B5EF4-FFF2-40B4-BE49-F238E27FC236}">
                  <a16:creationId xmlns:a16="http://schemas.microsoft.com/office/drawing/2014/main" id="{A8DFB8D2-650A-4961-857A-DAD2C8FF7E8C}"/>
                </a:ext>
              </a:extLst>
            </p:cNvPr>
            <p:cNvSpPr/>
            <p:nvPr/>
          </p:nvSpPr>
          <p:spPr>
            <a:xfrm>
              <a:off x="7020350" y="2175375"/>
              <a:ext cx="73950" cy="155575"/>
            </a:xfrm>
            <a:custGeom>
              <a:avLst/>
              <a:gdLst/>
              <a:ahLst/>
              <a:cxnLst/>
              <a:rect l="l" t="t" r="r" b="b"/>
              <a:pathLst>
                <a:path w="2958" h="6223" extrusionOk="0">
                  <a:moveTo>
                    <a:pt x="1" y="0"/>
                  </a:moveTo>
                  <a:lnTo>
                    <a:pt x="1" y="0"/>
                  </a:lnTo>
                  <a:cubicBezTo>
                    <a:pt x="155" y="1933"/>
                    <a:pt x="329" y="3865"/>
                    <a:pt x="503" y="5798"/>
                  </a:cubicBezTo>
                  <a:cubicBezTo>
                    <a:pt x="503" y="5972"/>
                    <a:pt x="542" y="6165"/>
                    <a:pt x="696" y="6204"/>
                  </a:cubicBezTo>
                  <a:cubicBezTo>
                    <a:pt x="754" y="6223"/>
                    <a:pt x="793" y="6223"/>
                    <a:pt x="851" y="6223"/>
                  </a:cubicBezTo>
                  <a:lnTo>
                    <a:pt x="2957" y="6223"/>
                  </a:lnTo>
                  <a:lnTo>
                    <a:pt x="2107" y="5662"/>
                  </a:lnTo>
                  <a:cubicBezTo>
                    <a:pt x="2030" y="5624"/>
                    <a:pt x="1952" y="5546"/>
                    <a:pt x="1894" y="5489"/>
                  </a:cubicBezTo>
                  <a:cubicBezTo>
                    <a:pt x="1720" y="5257"/>
                    <a:pt x="1817" y="4947"/>
                    <a:pt x="1894" y="4677"/>
                  </a:cubicBezTo>
                  <a:cubicBezTo>
                    <a:pt x="2320" y="3170"/>
                    <a:pt x="2107" y="1488"/>
                    <a:pt x="2783" y="5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134;p78">
              <a:extLst>
                <a:ext uri="{FF2B5EF4-FFF2-40B4-BE49-F238E27FC236}">
                  <a16:creationId xmlns:a16="http://schemas.microsoft.com/office/drawing/2014/main" id="{3E18F3C3-CF24-486B-95EF-028228F68F63}"/>
                </a:ext>
              </a:extLst>
            </p:cNvPr>
            <p:cNvSpPr/>
            <p:nvPr/>
          </p:nvSpPr>
          <p:spPr>
            <a:xfrm>
              <a:off x="6959975" y="1663200"/>
              <a:ext cx="335775" cy="292275"/>
            </a:xfrm>
            <a:custGeom>
              <a:avLst/>
              <a:gdLst/>
              <a:ahLst/>
              <a:cxnLst/>
              <a:rect l="l" t="t" r="r" b="b"/>
              <a:pathLst>
                <a:path w="13431" h="11691" extrusionOk="0">
                  <a:moveTo>
                    <a:pt x="6174" y="1"/>
                  </a:moveTo>
                  <a:cubicBezTo>
                    <a:pt x="4491" y="1"/>
                    <a:pt x="2854" y="1507"/>
                    <a:pt x="3362" y="3540"/>
                  </a:cubicBezTo>
                  <a:cubicBezTo>
                    <a:pt x="3108" y="3321"/>
                    <a:pt x="2790" y="3223"/>
                    <a:pt x="2462" y="3223"/>
                  </a:cubicBezTo>
                  <a:cubicBezTo>
                    <a:pt x="1893" y="3223"/>
                    <a:pt x="1297" y="3518"/>
                    <a:pt x="966" y="3984"/>
                  </a:cubicBezTo>
                  <a:cubicBezTo>
                    <a:pt x="445" y="4738"/>
                    <a:pt x="483" y="5782"/>
                    <a:pt x="812" y="6632"/>
                  </a:cubicBezTo>
                  <a:cubicBezTo>
                    <a:pt x="928" y="6825"/>
                    <a:pt x="986" y="7076"/>
                    <a:pt x="928" y="7308"/>
                  </a:cubicBezTo>
                  <a:cubicBezTo>
                    <a:pt x="850" y="7463"/>
                    <a:pt x="754" y="7579"/>
                    <a:pt x="638" y="7695"/>
                  </a:cubicBezTo>
                  <a:cubicBezTo>
                    <a:pt x="0" y="8390"/>
                    <a:pt x="387" y="9608"/>
                    <a:pt x="1198" y="10110"/>
                  </a:cubicBezTo>
                  <a:cubicBezTo>
                    <a:pt x="1614" y="10358"/>
                    <a:pt x="2086" y="10458"/>
                    <a:pt x="2570" y="10458"/>
                  </a:cubicBezTo>
                  <a:cubicBezTo>
                    <a:pt x="3029" y="10458"/>
                    <a:pt x="3500" y="10367"/>
                    <a:pt x="3942" y="10226"/>
                  </a:cubicBezTo>
                  <a:lnTo>
                    <a:pt x="3942" y="10226"/>
                  </a:lnTo>
                  <a:cubicBezTo>
                    <a:pt x="3826" y="10902"/>
                    <a:pt x="4541" y="11444"/>
                    <a:pt x="5218" y="11598"/>
                  </a:cubicBezTo>
                  <a:cubicBezTo>
                    <a:pt x="5498" y="11660"/>
                    <a:pt x="5781" y="11691"/>
                    <a:pt x="6062" y="11691"/>
                  </a:cubicBezTo>
                  <a:cubicBezTo>
                    <a:pt x="7003" y="11691"/>
                    <a:pt x="7919" y="11349"/>
                    <a:pt x="8619" y="10709"/>
                  </a:cubicBezTo>
                  <a:lnTo>
                    <a:pt x="10841" y="8893"/>
                  </a:lnTo>
                  <a:cubicBezTo>
                    <a:pt x="10916" y="8904"/>
                    <a:pt x="10991" y="8910"/>
                    <a:pt x="11065" y="8910"/>
                  </a:cubicBezTo>
                  <a:cubicBezTo>
                    <a:pt x="12125" y="8910"/>
                    <a:pt x="13105" y="7795"/>
                    <a:pt x="12870" y="6748"/>
                  </a:cubicBezTo>
                  <a:cubicBezTo>
                    <a:pt x="12773" y="6497"/>
                    <a:pt x="12754" y="6226"/>
                    <a:pt x="12773" y="5975"/>
                  </a:cubicBezTo>
                  <a:cubicBezTo>
                    <a:pt x="12851" y="5782"/>
                    <a:pt x="12947" y="5627"/>
                    <a:pt x="13044" y="5472"/>
                  </a:cubicBezTo>
                  <a:cubicBezTo>
                    <a:pt x="13431" y="4699"/>
                    <a:pt x="12735" y="3849"/>
                    <a:pt x="12078" y="3289"/>
                  </a:cubicBezTo>
                  <a:cubicBezTo>
                    <a:pt x="12542" y="2284"/>
                    <a:pt x="12155" y="1124"/>
                    <a:pt x="11208" y="564"/>
                  </a:cubicBezTo>
                  <a:cubicBezTo>
                    <a:pt x="10877" y="375"/>
                    <a:pt x="10514" y="285"/>
                    <a:pt x="10153" y="285"/>
                  </a:cubicBezTo>
                  <a:cubicBezTo>
                    <a:pt x="9482" y="285"/>
                    <a:pt x="8821" y="597"/>
                    <a:pt x="8406" y="1163"/>
                  </a:cubicBezTo>
                  <a:cubicBezTo>
                    <a:pt x="7809" y="352"/>
                    <a:pt x="6986" y="1"/>
                    <a:pt x="6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135;p78">
              <a:extLst>
                <a:ext uri="{FF2B5EF4-FFF2-40B4-BE49-F238E27FC236}">
                  <a16:creationId xmlns:a16="http://schemas.microsoft.com/office/drawing/2014/main" id="{A9ADF0A8-B7D9-4244-A5B4-FC2652F2A0D8}"/>
                </a:ext>
              </a:extLst>
            </p:cNvPr>
            <p:cNvSpPr/>
            <p:nvPr/>
          </p:nvSpPr>
          <p:spPr>
            <a:xfrm>
              <a:off x="7053675" y="1806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2" name="Google Shape;3136;p78">
              <a:extLst>
                <a:ext uri="{FF2B5EF4-FFF2-40B4-BE49-F238E27FC236}">
                  <a16:creationId xmlns:a16="http://schemas.microsoft.com/office/drawing/2014/main" id="{0C426A99-347B-4F53-97AD-F1D5664C6556}"/>
                </a:ext>
              </a:extLst>
            </p:cNvPr>
            <p:cNvSpPr/>
            <p:nvPr/>
          </p:nvSpPr>
          <p:spPr>
            <a:xfrm>
              <a:off x="6575900" y="1814975"/>
              <a:ext cx="626125" cy="426425"/>
            </a:xfrm>
            <a:custGeom>
              <a:avLst/>
              <a:gdLst/>
              <a:ahLst/>
              <a:cxnLst/>
              <a:rect l="l" t="t" r="r" b="b"/>
              <a:pathLst>
                <a:path w="25045" h="17057" extrusionOk="0">
                  <a:moveTo>
                    <a:pt x="8136" y="0"/>
                  </a:moveTo>
                  <a:cubicBezTo>
                    <a:pt x="7788" y="0"/>
                    <a:pt x="7459" y="78"/>
                    <a:pt x="7150" y="252"/>
                  </a:cubicBezTo>
                  <a:cubicBezTo>
                    <a:pt x="6957" y="426"/>
                    <a:pt x="6744" y="580"/>
                    <a:pt x="6532" y="735"/>
                  </a:cubicBezTo>
                  <a:cubicBezTo>
                    <a:pt x="6290" y="815"/>
                    <a:pt x="6022" y="855"/>
                    <a:pt x="5760" y="855"/>
                  </a:cubicBezTo>
                  <a:cubicBezTo>
                    <a:pt x="5708" y="855"/>
                    <a:pt x="5656" y="854"/>
                    <a:pt x="5604" y="851"/>
                  </a:cubicBezTo>
                  <a:cubicBezTo>
                    <a:pt x="4097" y="947"/>
                    <a:pt x="2879" y="2145"/>
                    <a:pt x="2802" y="3653"/>
                  </a:cubicBezTo>
                  <a:cubicBezTo>
                    <a:pt x="2636" y="3559"/>
                    <a:pt x="2453" y="3517"/>
                    <a:pt x="2266" y="3517"/>
                  </a:cubicBezTo>
                  <a:cubicBezTo>
                    <a:pt x="1801" y="3517"/>
                    <a:pt x="1314" y="3777"/>
                    <a:pt x="1024" y="4136"/>
                  </a:cubicBezTo>
                  <a:cubicBezTo>
                    <a:pt x="619" y="4658"/>
                    <a:pt x="464" y="5353"/>
                    <a:pt x="348" y="6010"/>
                  </a:cubicBezTo>
                  <a:cubicBezTo>
                    <a:pt x="155" y="6976"/>
                    <a:pt x="0" y="8097"/>
                    <a:pt x="599" y="8890"/>
                  </a:cubicBezTo>
                  <a:cubicBezTo>
                    <a:pt x="812" y="9141"/>
                    <a:pt x="1082" y="9373"/>
                    <a:pt x="1179" y="9682"/>
                  </a:cubicBezTo>
                  <a:cubicBezTo>
                    <a:pt x="1237" y="9952"/>
                    <a:pt x="1218" y="10223"/>
                    <a:pt x="1160" y="10494"/>
                  </a:cubicBezTo>
                  <a:cubicBezTo>
                    <a:pt x="947" y="12117"/>
                    <a:pt x="2280" y="13759"/>
                    <a:pt x="3904" y="13895"/>
                  </a:cubicBezTo>
                  <a:cubicBezTo>
                    <a:pt x="3960" y="13891"/>
                    <a:pt x="4016" y="13890"/>
                    <a:pt x="4073" y="13890"/>
                  </a:cubicBezTo>
                  <a:cubicBezTo>
                    <a:pt x="4344" y="13890"/>
                    <a:pt x="4614" y="13927"/>
                    <a:pt x="4870" y="13991"/>
                  </a:cubicBezTo>
                  <a:cubicBezTo>
                    <a:pt x="5198" y="14146"/>
                    <a:pt x="5469" y="14339"/>
                    <a:pt x="5720" y="14610"/>
                  </a:cubicBezTo>
                  <a:cubicBezTo>
                    <a:pt x="6570" y="15402"/>
                    <a:pt x="7614" y="16098"/>
                    <a:pt x="8773" y="16291"/>
                  </a:cubicBezTo>
                  <a:cubicBezTo>
                    <a:pt x="8959" y="16321"/>
                    <a:pt x="9148" y="16336"/>
                    <a:pt x="9337" y="16336"/>
                  </a:cubicBezTo>
                  <a:cubicBezTo>
                    <a:pt x="10349" y="16336"/>
                    <a:pt x="11367" y="15904"/>
                    <a:pt x="11904" y="15073"/>
                  </a:cubicBezTo>
                  <a:cubicBezTo>
                    <a:pt x="12531" y="16416"/>
                    <a:pt x="13773" y="17056"/>
                    <a:pt x="15011" y="17056"/>
                  </a:cubicBezTo>
                  <a:cubicBezTo>
                    <a:pt x="16481" y="17056"/>
                    <a:pt x="17948" y="16154"/>
                    <a:pt x="18378" y="14455"/>
                  </a:cubicBezTo>
                  <a:cubicBezTo>
                    <a:pt x="18735" y="15060"/>
                    <a:pt x="19377" y="15401"/>
                    <a:pt x="20037" y="15401"/>
                  </a:cubicBezTo>
                  <a:cubicBezTo>
                    <a:pt x="20305" y="15401"/>
                    <a:pt x="20576" y="15345"/>
                    <a:pt x="20832" y="15228"/>
                  </a:cubicBezTo>
                  <a:cubicBezTo>
                    <a:pt x="21740" y="14822"/>
                    <a:pt x="22185" y="13798"/>
                    <a:pt x="21875" y="12870"/>
                  </a:cubicBezTo>
                  <a:lnTo>
                    <a:pt x="21875" y="12870"/>
                  </a:lnTo>
                  <a:cubicBezTo>
                    <a:pt x="22107" y="13012"/>
                    <a:pt x="22367" y="13075"/>
                    <a:pt x="22632" y="13075"/>
                  </a:cubicBezTo>
                  <a:cubicBezTo>
                    <a:pt x="23273" y="13075"/>
                    <a:pt x="23947" y="12702"/>
                    <a:pt x="24330" y="12155"/>
                  </a:cubicBezTo>
                  <a:cubicBezTo>
                    <a:pt x="24890" y="11382"/>
                    <a:pt x="24987" y="10397"/>
                    <a:pt x="25006" y="9450"/>
                  </a:cubicBezTo>
                  <a:cubicBezTo>
                    <a:pt x="25045" y="7885"/>
                    <a:pt x="24948" y="6300"/>
                    <a:pt x="24677" y="4754"/>
                  </a:cubicBezTo>
                  <a:lnTo>
                    <a:pt x="16078" y="1334"/>
                  </a:lnTo>
                  <a:cubicBezTo>
                    <a:pt x="15421" y="793"/>
                    <a:pt x="14706" y="232"/>
                    <a:pt x="13856" y="136"/>
                  </a:cubicBezTo>
                  <a:cubicBezTo>
                    <a:pt x="13794" y="129"/>
                    <a:pt x="13731" y="125"/>
                    <a:pt x="13668" y="125"/>
                  </a:cubicBezTo>
                  <a:cubicBezTo>
                    <a:pt x="12867" y="125"/>
                    <a:pt x="12020" y="680"/>
                    <a:pt x="12020" y="1450"/>
                  </a:cubicBezTo>
                  <a:cubicBezTo>
                    <a:pt x="10938" y="503"/>
                    <a:pt x="9566" y="0"/>
                    <a:pt x="81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137;p78">
              <a:extLst>
                <a:ext uri="{FF2B5EF4-FFF2-40B4-BE49-F238E27FC236}">
                  <a16:creationId xmlns:a16="http://schemas.microsoft.com/office/drawing/2014/main" id="{EDADF4C1-5A91-4B20-80C7-FD0A9CC03ADA}"/>
                </a:ext>
              </a:extLst>
            </p:cNvPr>
            <p:cNvSpPr/>
            <p:nvPr/>
          </p:nvSpPr>
          <p:spPr>
            <a:xfrm>
              <a:off x="7098125" y="1805800"/>
              <a:ext cx="151725" cy="161600"/>
            </a:xfrm>
            <a:custGeom>
              <a:avLst/>
              <a:gdLst/>
              <a:ahLst/>
              <a:cxnLst/>
              <a:rect l="l" t="t" r="r" b="b"/>
              <a:pathLst>
                <a:path w="6069" h="6464" extrusionOk="0">
                  <a:moveTo>
                    <a:pt x="3441" y="0"/>
                  </a:moveTo>
                  <a:cubicBezTo>
                    <a:pt x="3117" y="461"/>
                    <a:pt x="2512" y="681"/>
                    <a:pt x="1901" y="681"/>
                  </a:cubicBezTo>
                  <a:cubicBezTo>
                    <a:pt x="1563" y="681"/>
                    <a:pt x="1224" y="614"/>
                    <a:pt x="928" y="483"/>
                  </a:cubicBezTo>
                  <a:lnTo>
                    <a:pt x="870" y="503"/>
                  </a:lnTo>
                  <a:cubicBezTo>
                    <a:pt x="928" y="986"/>
                    <a:pt x="754" y="1469"/>
                    <a:pt x="426" y="1817"/>
                  </a:cubicBezTo>
                  <a:cubicBezTo>
                    <a:pt x="291" y="1952"/>
                    <a:pt x="155" y="2087"/>
                    <a:pt x="1" y="2184"/>
                  </a:cubicBezTo>
                  <a:cubicBezTo>
                    <a:pt x="39" y="2242"/>
                    <a:pt x="78" y="2300"/>
                    <a:pt x="117" y="2358"/>
                  </a:cubicBezTo>
                  <a:cubicBezTo>
                    <a:pt x="697" y="3343"/>
                    <a:pt x="4059" y="6397"/>
                    <a:pt x="5006" y="6455"/>
                  </a:cubicBezTo>
                  <a:cubicBezTo>
                    <a:pt x="5092" y="6459"/>
                    <a:pt x="5180" y="6464"/>
                    <a:pt x="5266" y="6464"/>
                  </a:cubicBezTo>
                  <a:cubicBezTo>
                    <a:pt x="5543" y="6464"/>
                    <a:pt x="5800" y="6416"/>
                    <a:pt x="5933" y="6165"/>
                  </a:cubicBezTo>
                  <a:cubicBezTo>
                    <a:pt x="6049" y="5817"/>
                    <a:pt x="6069" y="5430"/>
                    <a:pt x="5972" y="5063"/>
                  </a:cubicBezTo>
                  <a:cubicBezTo>
                    <a:pt x="5740" y="3575"/>
                    <a:pt x="5450" y="2068"/>
                    <a:pt x="4735" y="735"/>
                  </a:cubicBezTo>
                  <a:cubicBezTo>
                    <a:pt x="4697" y="638"/>
                    <a:pt x="4658" y="561"/>
                    <a:pt x="4600" y="483"/>
                  </a:cubicBezTo>
                  <a:lnTo>
                    <a:pt x="4581" y="483"/>
                  </a:lnTo>
                  <a:cubicBezTo>
                    <a:pt x="4156" y="483"/>
                    <a:pt x="3730" y="309"/>
                    <a:pt x="3441" y="0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4" name="Google Shape;3138;p78">
              <a:extLst>
                <a:ext uri="{FF2B5EF4-FFF2-40B4-BE49-F238E27FC236}">
                  <a16:creationId xmlns:a16="http://schemas.microsoft.com/office/drawing/2014/main" id="{C54AC931-5A16-488F-A941-E63A4FB2F49F}"/>
                </a:ext>
              </a:extLst>
            </p:cNvPr>
            <p:cNvSpPr/>
            <p:nvPr/>
          </p:nvSpPr>
          <p:spPr>
            <a:xfrm>
              <a:off x="6999575" y="1785600"/>
              <a:ext cx="74425" cy="26275"/>
            </a:xfrm>
            <a:custGeom>
              <a:avLst/>
              <a:gdLst/>
              <a:ahLst/>
              <a:cxnLst/>
              <a:rect l="l" t="t" r="r" b="b"/>
              <a:pathLst>
                <a:path w="2977" h="1051" extrusionOk="0">
                  <a:moveTo>
                    <a:pt x="1230" y="0"/>
                  </a:moveTo>
                  <a:cubicBezTo>
                    <a:pt x="825" y="0"/>
                    <a:pt x="415" y="76"/>
                    <a:pt x="1" y="209"/>
                  </a:cubicBezTo>
                  <a:cubicBezTo>
                    <a:pt x="754" y="717"/>
                    <a:pt x="1556" y="1051"/>
                    <a:pt x="2433" y="1051"/>
                  </a:cubicBezTo>
                  <a:cubicBezTo>
                    <a:pt x="2523" y="1051"/>
                    <a:pt x="2614" y="1047"/>
                    <a:pt x="2706" y="1040"/>
                  </a:cubicBezTo>
                  <a:lnTo>
                    <a:pt x="2977" y="557"/>
                  </a:lnTo>
                  <a:cubicBezTo>
                    <a:pt x="2412" y="166"/>
                    <a:pt x="1828" y="0"/>
                    <a:pt x="1230" y="0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5" name="Google Shape;3139;p78">
              <a:extLst>
                <a:ext uri="{FF2B5EF4-FFF2-40B4-BE49-F238E27FC236}">
                  <a16:creationId xmlns:a16="http://schemas.microsoft.com/office/drawing/2014/main" id="{9CDD6927-9C97-4700-91AD-36C0251C02AA}"/>
                </a:ext>
              </a:extLst>
            </p:cNvPr>
            <p:cNvSpPr/>
            <p:nvPr/>
          </p:nvSpPr>
          <p:spPr>
            <a:xfrm>
              <a:off x="7206825" y="1735250"/>
              <a:ext cx="40625" cy="54150"/>
            </a:xfrm>
            <a:custGeom>
              <a:avLst/>
              <a:gdLst/>
              <a:ahLst/>
              <a:cxnLst/>
              <a:rect l="l" t="t" r="r" b="b"/>
              <a:pathLst>
                <a:path w="1625" h="2166" extrusionOk="0">
                  <a:moveTo>
                    <a:pt x="1624" y="1"/>
                  </a:moveTo>
                  <a:cubicBezTo>
                    <a:pt x="754" y="445"/>
                    <a:pt x="39" y="986"/>
                    <a:pt x="1" y="1856"/>
                  </a:cubicBezTo>
                  <a:lnTo>
                    <a:pt x="600" y="2165"/>
                  </a:lnTo>
                  <a:cubicBezTo>
                    <a:pt x="1160" y="1740"/>
                    <a:pt x="1450" y="928"/>
                    <a:pt x="1624" y="1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140;p78">
              <a:extLst>
                <a:ext uri="{FF2B5EF4-FFF2-40B4-BE49-F238E27FC236}">
                  <a16:creationId xmlns:a16="http://schemas.microsoft.com/office/drawing/2014/main" id="{23130CF5-1D77-45B8-8361-8C57DC20F92D}"/>
                </a:ext>
              </a:extLst>
            </p:cNvPr>
            <p:cNvSpPr/>
            <p:nvPr/>
          </p:nvSpPr>
          <p:spPr>
            <a:xfrm>
              <a:off x="7125675" y="1848550"/>
              <a:ext cx="38675" cy="28900"/>
            </a:xfrm>
            <a:custGeom>
              <a:avLst/>
              <a:gdLst/>
              <a:ahLst/>
              <a:cxnLst/>
              <a:rect l="l" t="t" r="r" b="b"/>
              <a:pathLst>
                <a:path w="1547" h="1156" extrusionOk="0">
                  <a:moveTo>
                    <a:pt x="835" y="1"/>
                  </a:moveTo>
                  <a:cubicBezTo>
                    <a:pt x="557" y="1"/>
                    <a:pt x="294" y="149"/>
                    <a:pt x="155" y="397"/>
                  </a:cubicBezTo>
                  <a:cubicBezTo>
                    <a:pt x="97" y="493"/>
                    <a:pt x="58" y="590"/>
                    <a:pt x="39" y="686"/>
                  </a:cubicBezTo>
                  <a:cubicBezTo>
                    <a:pt x="20" y="725"/>
                    <a:pt x="20" y="783"/>
                    <a:pt x="20" y="841"/>
                  </a:cubicBezTo>
                  <a:cubicBezTo>
                    <a:pt x="0" y="899"/>
                    <a:pt x="0" y="957"/>
                    <a:pt x="20" y="1015"/>
                  </a:cubicBezTo>
                  <a:cubicBezTo>
                    <a:pt x="29" y="1092"/>
                    <a:pt x="97" y="1131"/>
                    <a:pt x="167" y="1131"/>
                  </a:cubicBezTo>
                  <a:cubicBezTo>
                    <a:pt x="237" y="1131"/>
                    <a:pt x="310" y="1092"/>
                    <a:pt x="329" y="1015"/>
                  </a:cubicBezTo>
                  <a:lnTo>
                    <a:pt x="348" y="1015"/>
                  </a:lnTo>
                  <a:cubicBezTo>
                    <a:pt x="348" y="957"/>
                    <a:pt x="367" y="899"/>
                    <a:pt x="367" y="841"/>
                  </a:cubicBezTo>
                  <a:lnTo>
                    <a:pt x="367" y="822"/>
                  </a:lnTo>
                  <a:lnTo>
                    <a:pt x="387" y="744"/>
                  </a:lnTo>
                  <a:cubicBezTo>
                    <a:pt x="406" y="667"/>
                    <a:pt x="425" y="609"/>
                    <a:pt x="483" y="532"/>
                  </a:cubicBezTo>
                  <a:cubicBezTo>
                    <a:pt x="503" y="474"/>
                    <a:pt x="561" y="435"/>
                    <a:pt x="619" y="397"/>
                  </a:cubicBezTo>
                  <a:cubicBezTo>
                    <a:pt x="638" y="377"/>
                    <a:pt x="657" y="377"/>
                    <a:pt x="677" y="358"/>
                  </a:cubicBezTo>
                  <a:cubicBezTo>
                    <a:pt x="679" y="357"/>
                    <a:pt x="681" y="356"/>
                    <a:pt x="682" y="355"/>
                  </a:cubicBezTo>
                  <a:lnTo>
                    <a:pt x="682" y="355"/>
                  </a:lnTo>
                  <a:cubicBezTo>
                    <a:pt x="683" y="357"/>
                    <a:pt x="686" y="358"/>
                    <a:pt x="696" y="358"/>
                  </a:cubicBezTo>
                  <a:lnTo>
                    <a:pt x="754" y="339"/>
                  </a:lnTo>
                  <a:lnTo>
                    <a:pt x="967" y="339"/>
                  </a:lnTo>
                  <a:cubicBezTo>
                    <a:pt x="986" y="358"/>
                    <a:pt x="1025" y="377"/>
                    <a:pt x="1044" y="397"/>
                  </a:cubicBezTo>
                  <a:cubicBezTo>
                    <a:pt x="1063" y="435"/>
                    <a:pt x="1082" y="455"/>
                    <a:pt x="1102" y="493"/>
                  </a:cubicBezTo>
                  <a:cubicBezTo>
                    <a:pt x="1140" y="571"/>
                    <a:pt x="1160" y="648"/>
                    <a:pt x="1179" y="725"/>
                  </a:cubicBezTo>
                  <a:cubicBezTo>
                    <a:pt x="1179" y="860"/>
                    <a:pt x="1218" y="976"/>
                    <a:pt x="1276" y="1073"/>
                  </a:cubicBezTo>
                  <a:cubicBezTo>
                    <a:pt x="1292" y="1121"/>
                    <a:pt x="1347" y="1155"/>
                    <a:pt x="1398" y="1155"/>
                  </a:cubicBezTo>
                  <a:cubicBezTo>
                    <a:pt x="1409" y="1155"/>
                    <a:pt x="1420" y="1154"/>
                    <a:pt x="1430" y="1150"/>
                  </a:cubicBezTo>
                  <a:cubicBezTo>
                    <a:pt x="1508" y="1131"/>
                    <a:pt x="1546" y="1073"/>
                    <a:pt x="1546" y="996"/>
                  </a:cubicBezTo>
                  <a:cubicBezTo>
                    <a:pt x="1546" y="938"/>
                    <a:pt x="1546" y="880"/>
                    <a:pt x="1527" y="841"/>
                  </a:cubicBezTo>
                  <a:lnTo>
                    <a:pt x="1488" y="667"/>
                  </a:lnTo>
                  <a:cubicBezTo>
                    <a:pt x="1469" y="590"/>
                    <a:pt x="1450" y="513"/>
                    <a:pt x="1430" y="435"/>
                  </a:cubicBezTo>
                  <a:cubicBezTo>
                    <a:pt x="1353" y="242"/>
                    <a:pt x="1218" y="107"/>
                    <a:pt x="1044" y="29"/>
                  </a:cubicBezTo>
                  <a:cubicBezTo>
                    <a:pt x="974" y="10"/>
                    <a:pt x="904" y="1"/>
                    <a:pt x="8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7" name="Google Shape;3141;p78">
              <a:extLst>
                <a:ext uri="{FF2B5EF4-FFF2-40B4-BE49-F238E27FC236}">
                  <a16:creationId xmlns:a16="http://schemas.microsoft.com/office/drawing/2014/main" id="{4A77365E-BF5B-4DE3-9A66-CA22D23BE342}"/>
                </a:ext>
              </a:extLst>
            </p:cNvPr>
            <p:cNvSpPr/>
            <p:nvPr/>
          </p:nvSpPr>
          <p:spPr>
            <a:xfrm>
              <a:off x="7203450" y="1843375"/>
              <a:ext cx="24675" cy="26700"/>
            </a:xfrm>
            <a:custGeom>
              <a:avLst/>
              <a:gdLst/>
              <a:ahLst/>
              <a:cxnLst/>
              <a:rect l="l" t="t" r="r" b="b"/>
              <a:pathLst>
                <a:path w="987" h="1068" extrusionOk="0">
                  <a:moveTo>
                    <a:pt x="462" y="1"/>
                  </a:moveTo>
                  <a:cubicBezTo>
                    <a:pt x="401" y="1"/>
                    <a:pt x="341" y="21"/>
                    <a:pt x="290" y="62"/>
                  </a:cubicBezTo>
                  <a:cubicBezTo>
                    <a:pt x="174" y="140"/>
                    <a:pt x="97" y="275"/>
                    <a:pt x="59" y="430"/>
                  </a:cubicBezTo>
                  <a:cubicBezTo>
                    <a:pt x="39" y="507"/>
                    <a:pt x="20" y="604"/>
                    <a:pt x="1" y="681"/>
                  </a:cubicBezTo>
                  <a:cubicBezTo>
                    <a:pt x="1" y="778"/>
                    <a:pt x="1" y="855"/>
                    <a:pt x="1" y="951"/>
                  </a:cubicBezTo>
                  <a:cubicBezTo>
                    <a:pt x="1" y="1029"/>
                    <a:pt x="63" y="1067"/>
                    <a:pt x="126" y="1067"/>
                  </a:cubicBezTo>
                  <a:cubicBezTo>
                    <a:pt x="189" y="1067"/>
                    <a:pt x="252" y="1029"/>
                    <a:pt x="252" y="951"/>
                  </a:cubicBezTo>
                  <a:lnTo>
                    <a:pt x="271" y="951"/>
                  </a:lnTo>
                  <a:cubicBezTo>
                    <a:pt x="290" y="893"/>
                    <a:pt x="271" y="816"/>
                    <a:pt x="290" y="758"/>
                  </a:cubicBezTo>
                  <a:cubicBezTo>
                    <a:pt x="290" y="739"/>
                    <a:pt x="290" y="720"/>
                    <a:pt x="290" y="700"/>
                  </a:cubicBezTo>
                  <a:cubicBezTo>
                    <a:pt x="290" y="662"/>
                    <a:pt x="310" y="623"/>
                    <a:pt x="310" y="584"/>
                  </a:cubicBezTo>
                  <a:cubicBezTo>
                    <a:pt x="329" y="488"/>
                    <a:pt x="368" y="391"/>
                    <a:pt x="426" y="294"/>
                  </a:cubicBezTo>
                  <a:lnTo>
                    <a:pt x="445" y="256"/>
                  </a:lnTo>
                  <a:lnTo>
                    <a:pt x="445" y="236"/>
                  </a:lnTo>
                  <a:cubicBezTo>
                    <a:pt x="445" y="236"/>
                    <a:pt x="464" y="236"/>
                    <a:pt x="484" y="217"/>
                  </a:cubicBezTo>
                  <a:lnTo>
                    <a:pt x="503" y="217"/>
                  </a:lnTo>
                  <a:cubicBezTo>
                    <a:pt x="522" y="236"/>
                    <a:pt x="542" y="256"/>
                    <a:pt x="542" y="256"/>
                  </a:cubicBezTo>
                  <a:cubicBezTo>
                    <a:pt x="580" y="294"/>
                    <a:pt x="600" y="352"/>
                    <a:pt x="619" y="391"/>
                  </a:cubicBezTo>
                  <a:cubicBezTo>
                    <a:pt x="638" y="449"/>
                    <a:pt x="658" y="488"/>
                    <a:pt x="677" y="546"/>
                  </a:cubicBezTo>
                  <a:cubicBezTo>
                    <a:pt x="696" y="604"/>
                    <a:pt x="716" y="681"/>
                    <a:pt x="735" y="739"/>
                  </a:cubicBezTo>
                  <a:lnTo>
                    <a:pt x="735" y="797"/>
                  </a:lnTo>
                  <a:lnTo>
                    <a:pt x="735" y="816"/>
                  </a:lnTo>
                  <a:lnTo>
                    <a:pt x="735" y="913"/>
                  </a:lnTo>
                  <a:cubicBezTo>
                    <a:pt x="735" y="990"/>
                    <a:pt x="793" y="1048"/>
                    <a:pt x="851" y="1048"/>
                  </a:cubicBezTo>
                  <a:cubicBezTo>
                    <a:pt x="928" y="1048"/>
                    <a:pt x="986" y="990"/>
                    <a:pt x="986" y="913"/>
                  </a:cubicBezTo>
                  <a:cubicBezTo>
                    <a:pt x="967" y="623"/>
                    <a:pt x="870" y="333"/>
                    <a:pt x="677" y="101"/>
                  </a:cubicBezTo>
                  <a:cubicBezTo>
                    <a:pt x="622" y="35"/>
                    <a:pt x="542" y="1"/>
                    <a:pt x="4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142;p78">
              <a:extLst>
                <a:ext uri="{FF2B5EF4-FFF2-40B4-BE49-F238E27FC236}">
                  <a16:creationId xmlns:a16="http://schemas.microsoft.com/office/drawing/2014/main" id="{921FBE80-7864-4F00-93C9-E9D0C9AA378D}"/>
                </a:ext>
              </a:extLst>
            </p:cNvPr>
            <p:cNvSpPr/>
            <p:nvPr/>
          </p:nvSpPr>
          <p:spPr>
            <a:xfrm>
              <a:off x="7220875" y="1923175"/>
              <a:ext cx="24625" cy="30475"/>
            </a:xfrm>
            <a:custGeom>
              <a:avLst/>
              <a:gdLst/>
              <a:ahLst/>
              <a:cxnLst/>
              <a:rect l="l" t="t" r="r" b="b"/>
              <a:pathLst>
                <a:path w="985" h="1219" extrusionOk="0">
                  <a:moveTo>
                    <a:pt x="574" y="0"/>
                  </a:moveTo>
                  <a:cubicBezTo>
                    <a:pt x="524" y="0"/>
                    <a:pt x="474" y="22"/>
                    <a:pt x="424" y="59"/>
                  </a:cubicBezTo>
                  <a:cubicBezTo>
                    <a:pt x="404" y="79"/>
                    <a:pt x="387" y="99"/>
                    <a:pt x="370" y="120"/>
                  </a:cubicBezTo>
                  <a:lnTo>
                    <a:pt x="370" y="120"/>
                  </a:lnTo>
                  <a:cubicBezTo>
                    <a:pt x="133" y="317"/>
                    <a:pt x="1" y="624"/>
                    <a:pt x="19" y="948"/>
                  </a:cubicBezTo>
                  <a:cubicBezTo>
                    <a:pt x="19" y="1064"/>
                    <a:pt x="77" y="1218"/>
                    <a:pt x="192" y="1218"/>
                  </a:cubicBezTo>
                  <a:cubicBezTo>
                    <a:pt x="270" y="1199"/>
                    <a:pt x="328" y="1161"/>
                    <a:pt x="366" y="1103"/>
                  </a:cubicBezTo>
                  <a:cubicBezTo>
                    <a:pt x="444" y="1006"/>
                    <a:pt x="521" y="871"/>
                    <a:pt x="560" y="755"/>
                  </a:cubicBezTo>
                  <a:cubicBezTo>
                    <a:pt x="676" y="793"/>
                    <a:pt x="637" y="967"/>
                    <a:pt x="734" y="1025"/>
                  </a:cubicBezTo>
                  <a:cubicBezTo>
                    <a:pt x="755" y="1036"/>
                    <a:pt x="778" y="1041"/>
                    <a:pt x="801" y="1041"/>
                  </a:cubicBezTo>
                  <a:cubicBezTo>
                    <a:pt x="859" y="1041"/>
                    <a:pt x="913" y="1009"/>
                    <a:pt x="927" y="967"/>
                  </a:cubicBezTo>
                  <a:cubicBezTo>
                    <a:pt x="965" y="890"/>
                    <a:pt x="985" y="813"/>
                    <a:pt x="965" y="735"/>
                  </a:cubicBezTo>
                  <a:cubicBezTo>
                    <a:pt x="946" y="523"/>
                    <a:pt x="869" y="310"/>
                    <a:pt x="772" y="136"/>
                  </a:cubicBezTo>
                  <a:cubicBezTo>
                    <a:pt x="753" y="78"/>
                    <a:pt x="714" y="40"/>
                    <a:pt x="656" y="20"/>
                  </a:cubicBezTo>
                  <a:cubicBezTo>
                    <a:pt x="629" y="7"/>
                    <a:pt x="601" y="0"/>
                    <a:pt x="5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143;p78">
              <a:extLst>
                <a:ext uri="{FF2B5EF4-FFF2-40B4-BE49-F238E27FC236}">
                  <a16:creationId xmlns:a16="http://schemas.microsoft.com/office/drawing/2014/main" id="{418EA558-1D90-48FD-B741-2B38C1F00E05}"/>
                </a:ext>
              </a:extLst>
            </p:cNvPr>
            <p:cNvSpPr/>
            <p:nvPr/>
          </p:nvSpPr>
          <p:spPr>
            <a:xfrm>
              <a:off x="7009300" y="1793225"/>
              <a:ext cx="58900" cy="14050"/>
            </a:xfrm>
            <a:custGeom>
              <a:avLst/>
              <a:gdLst/>
              <a:ahLst/>
              <a:cxnLst/>
              <a:rect l="l" t="t" r="r" b="b"/>
              <a:pathLst>
                <a:path w="2356" h="562" extrusionOk="0">
                  <a:moveTo>
                    <a:pt x="658" y="0"/>
                  </a:moveTo>
                  <a:cubicBezTo>
                    <a:pt x="0" y="0"/>
                    <a:pt x="2356" y="561"/>
                    <a:pt x="2356" y="561"/>
                  </a:cubicBezTo>
                  <a:cubicBezTo>
                    <a:pt x="2356" y="561"/>
                    <a:pt x="1486" y="20"/>
                    <a:pt x="694" y="1"/>
                  </a:cubicBezTo>
                  <a:cubicBezTo>
                    <a:pt x="681" y="0"/>
                    <a:pt x="669" y="0"/>
                    <a:pt x="658" y="0"/>
                  </a:cubicBezTo>
                  <a:close/>
                </a:path>
              </a:pathLst>
            </a:custGeom>
            <a:solidFill>
              <a:srgbClr val="E09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20" name="Google Shape;3144;p78">
              <a:extLst>
                <a:ext uri="{FF2B5EF4-FFF2-40B4-BE49-F238E27FC236}">
                  <a16:creationId xmlns:a16="http://schemas.microsoft.com/office/drawing/2014/main" id="{450C2134-AC14-4026-9FC7-651991CAA6D0}"/>
                </a:ext>
              </a:extLst>
            </p:cNvPr>
            <p:cNvSpPr/>
            <p:nvPr/>
          </p:nvSpPr>
          <p:spPr>
            <a:xfrm>
              <a:off x="7213125" y="1747775"/>
              <a:ext cx="31425" cy="33875"/>
            </a:xfrm>
            <a:custGeom>
              <a:avLst/>
              <a:gdLst/>
              <a:ahLst/>
              <a:cxnLst/>
              <a:rect l="l" t="t" r="r" b="b"/>
              <a:pathLst>
                <a:path w="1257" h="1355" extrusionOk="0">
                  <a:moveTo>
                    <a:pt x="969" y="1"/>
                  </a:moveTo>
                  <a:cubicBezTo>
                    <a:pt x="687" y="1"/>
                    <a:pt x="0" y="1355"/>
                    <a:pt x="0" y="1355"/>
                  </a:cubicBezTo>
                  <a:cubicBezTo>
                    <a:pt x="0" y="1355"/>
                    <a:pt x="1256" y="60"/>
                    <a:pt x="986" y="2"/>
                  </a:cubicBezTo>
                  <a:cubicBezTo>
                    <a:pt x="980" y="1"/>
                    <a:pt x="975" y="1"/>
                    <a:pt x="969" y="1"/>
                  </a:cubicBezTo>
                  <a:close/>
                </a:path>
              </a:pathLst>
            </a:custGeom>
            <a:solidFill>
              <a:srgbClr val="E09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145;p78">
              <a:extLst>
                <a:ext uri="{FF2B5EF4-FFF2-40B4-BE49-F238E27FC236}">
                  <a16:creationId xmlns:a16="http://schemas.microsoft.com/office/drawing/2014/main" id="{B1C8B66A-41FE-4B3B-B1E8-9D4805683553}"/>
                </a:ext>
              </a:extLst>
            </p:cNvPr>
            <p:cNvSpPr/>
            <p:nvPr/>
          </p:nvSpPr>
          <p:spPr>
            <a:xfrm>
              <a:off x="7029525" y="1882600"/>
              <a:ext cx="25" cy="525"/>
            </a:xfrm>
            <a:custGeom>
              <a:avLst/>
              <a:gdLst/>
              <a:ahLst/>
              <a:cxnLst/>
              <a:rect l="l" t="t" r="r" b="b"/>
              <a:pathLst>
                <a:path w="1" h="21" extrusionOk="0">
                  <a:moveTo>
                    <a:pt x="1" y="20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22" name="Google Shape;3146;p78">
              <a:extLst>
                <a:ext uri="{FF2B5EF4-FFF2-40B4-BE49-F238E27FC236}">
                  <a16:creationId xmlns:a16="http://schemas.microsoft.com/office/drawing/2014/main" id="{7F4C071E-ACCD-4478-B6B0-C648C7438D09}"/>
                </a:ext>
              </a:extLst>
            </p:cNvPr>
            <p:cNvSpPr/>
            <p:nvPr/>
          </p:nvSpPr>
          <p:spPr>
            <a:xfrm>
              <a:off x="7021800" y="1876800"/>
              <a:ext cx="46400" cy="42075"/>
            </a:xfrm>
            <a:custGeom>
              <a:avLst/>
              <a:gdLst/>
              <a:ahLst/>
              <a:cxnLst/>
              <a:rect l="l" t="t" r="r" b="b"/>
              <a:pathLst>
                <a:path w="1856" h="1683" extrusionOk="0">
                  <a:moveTo>
                    <a:pt x="225" y="0"/>
                  </a:moveTo>
                  <a:cubicBezTo>
                    <a:pt x="207" y="0"/>
                    <a:pt x="188" y="7"/>
                    <a:pt x="174" y="20"/>
                  </a:cubicBezTo>
                  <a:cubicBezTo>
                    <a:pt x="39" y="233"/>
                    <a:pt x="1" y="484"/>
                    <a:pt x="39" y="735"/>
                  </a:cubicBezTo>
                  <a:cubicBezTo>
                    <a:pt x="117" y="967"/>
                    <a:pt x="252" y="1160"/>
                    <a:pt x="445" y="1296"/>
                  </a:cubicBezTo>
                  <a:cubicBezTo>
                    <a:pt x="619" y="1431"/>
                    <a:pt x="832" y="1547"/>
                    <a:pt x="1063" y="1624"/>
                  </a:cubicBezTo>
                  <a:cubicBezTo>
                    <a:pt x="1160" y="1643"/>
                    <a:pt x="1276" y="1663"/>
                    <a:pt x="1392" y="1682"/>
                  </a:cubicBezTo>
                  <a:lnTo>
                    <a:pt x="1566" y="1682"/>
                  </a:lnTo>
                  <a:cubicBezTo>
                    <a:pt x="1605" y="1663"/>
                    <a:pt x="1624" y="1663"/>
                    <a:pt x="1643" y="1643"/>
                  </a:cubicBezTo>
                  <a:cubicBezTo>
                    <a:pt x="1662" y="1643"/>
                    <a:pt x="1701" y="1643"/>
                    <a:pt x="1740" y="1624"/>
                  </a:cubicBezTo>
                  <a:cubicBezTo>
                    <a:pt x="1856" y="1605"/>
                    <a:pt x="1817" y="1431"/>
                    <a:pt x="1701" y="1431"/>
                  </a:cubicBezTo>
                  <a:lnTo>
                    <a:pt x="1643" y="1431"/>
                  </a:lnTo>
                  <a:cubicBezTo>
                    <a:pt x="1624" y="1412"/>
                    <a:pt x="1605" y="1412"/>
                    <a:pt x="1566" y="1412"/>
                  </a:cubicBezTo>
                  <a:cubicBezTo>
                    <a:pt x="1527" y="1412"/>
                    <a:pt x="1469" y="1412"/>
                    <a:pt x="1431" y="1392"/>
                  </a:cubicBezTo>
                  <a:cubicBezTo>
                    <a:pt x="1334" y="1373"/>
                    <a:pt x="1257" y="1354"/>
                    <a:pt x="1160" y="1334"/>
                  </a:cubicBezTo>
                  <a:cubicBezTo>
                    <a:pt x="986" y="1276"/>
                    <a:pt x="812" y="1199"/>
                    <a:pt x="658" y="1083"/>
                  </a:cubicBezTo>
                  <a:cubicBezTo>
                    <a:pt x="503" y="986"/>
                    <a:pt x="387" y="851"/>
                    <a:pt x="290" y="697"/>
                  </a:cubicBezTo>
                  <a:cubicBezTo>
                    <a:pt x="252" y="484"/>
                    <a:pt x="252" y="252"/>
                    <a:pt x="290" y="59"/>
                  </a:cubicBezTo>
                  <a:cubicBezTo>
                    <a:pt x="290" y="21"/>
                    <a:pt x="258" y="0"/>
                    <a:pt x="2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23" name="Google Shape;3147;p78">
              <a:extLst>
                <a:ext uri="{FF2B5EF4-FFF2-40B4-BE49-F238E27FC236}">
                  <a16:creationId xmlns:a16="http://schemas.microsoft.com/office/drawing/2014/main" id="{4A8511C7-0F7F-4FF5-BF68-75EEF69A2237}"/>
                </a:ext>
              </a:extLst>
            </p:cNvPr>
            <p:cNvSpPr/>
            <p:nvPr/>
          </p:nvSpPr>
          <p:spPr>
            <a:xfrm>
              <a:off x="7084125" y="1919300"/>
              <a:ext cx="51050" cy="28475"/>
            </a:xfrm>
            <a:custGeom>
              <a:avLst/>
              <a:gdLst/>
              <a:ahLst/>
              <a:cxnLst/>
              <a:rect l="l" t="t" r="r" b="b"/>
              <a:pathLst>
                <a:path w="2042" h="1139" extrusionOk="0">
                  <a:moveTo>
                    <a:pt x="85" y="1"/>
                  </a:moveTo>
                  <a:cubicBezTo>
                    <a:pt x="52" y="1"/>
                    <a:pt x="20" y="22"/>
                    <a:pt x="20" y="59"/>
                  </a:cubicBezTo>
                  <a:cubicBezTo>
                    <a:pt x="0" y="272"/>
                    <a:pt x="58" y="465"/>
                    <a:pt x="213" y="620"/>
                  </a:cubicBezTo>
                  <a:cubicBezTo>
                    <a:pt x="329" y="794"/>
                    <a:pt x="503" y="948"/>
                    <a:pt x="696" y="1026"/>
                  </a:cubicBezTo>
                  <a:cubicBezTo>
                    <a:pt x="862" y="1097"/>
                    <a:pt x="1059" y="1139"/>
                    <a:pt x="1255" y="1139"/>
                  </a:cubicBezTo>
                  <a:cubicBezTo>
                    <a:pt x="1539" y="1139"/>
                    <a:pt x="1819" y="1050"/>
                    <a:pt x="1991" y="832"/>
                  </a:cubicBezTo>
                  <a:cubicBezTo>
                    <a:pt x="2042" y="764"/>
                    <a:pt x="2003" y="652"/>
                    <a:pt x="1927" y="652"/>
                  </a:cubicBezTo>
                  <a:cubicBezTo>
                    <a:pt x="1917" y="652"/>
                    <a:pt x="1906" y="654"/>
                    <a:pt x="1894" y="658"/>
                  </a:cubicBezTo>
                  <a:cubicBezTo>
                    <a:pt x="1720" y="716"/>
                    <a:pt x="1546" y="774"/>
                    <a:pt x="1353" y="813"/>
                  </a:cubicBezTo>
                  <a:cubicBezTo>
                    <a:pt x="1312" y="818"/>
                    <a:pt x="1270" y="820"/>
                    <a:pt x="1227" y="820"/>
                  </a:cubicBezTo>
                  <a:cubicBezTo>
                    <a:pt x="1090" y="820"/>
                    <a:pt x="949" y="795"/>
                    <a:pt x="831" y="736"/>
                  </a:cubicBezTo>
                  <a:cubicBezTo>
                    <a:pt x="677" y="678"/>
                    <a:pt x="542" y="581"/>
                    <a:pt x="426" y="465"/>
                  </a:cubicBezTo>
                  <a:cubicBezTo>
                    <a:pt x="368" y="388"/>
                    <a:pt x="310" y="311"/>
                    <a:pt x="271" y="253"/>
                  </a:cubicBezTo>
                  <a:cubicBezTo>
                    <a:pt x="232" y="175"/>
                    <a:pt x="194" y="98"/>
                    <a:pt x="136" y="21"/>
                  </a:cubicBezTo>
                  <a:cubicBezTo>
                    <a:pt x="122" y="7"/>
                    <a:pt x="103" y="1"/>
                    <a:pt x="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24" name="Google Shape;3148;p78">
              <a:extLst>
                <a:ext uri="{FF2B5EF4-FFF2-40B4-BE49-F238E27FC236}">
                  <a16:creationId xmlns:a16="http://schemas.microsoft.com/office/drawing/2014/main" id="{BE77BAA4-E865-4AA0-BBA6-E05F08CB5657}"/>
                </a:ext>
              </a:extLst>
            </p:cNvPr>
            <p:cNvSpPr/>
            <p:nvPr/>
          </p:nvSpPr>
          <p:spPr>
            <a:xfrm>
              <a:off x="7116975" y="1757050"/>
              <a:ext cx="45225" cy="24200"/>
            </a:xfrm>
            <a:custGeom>
              <a:avLst/>
              <a:gdLst/>
              <a:ahLst/>
              <a:cxnLst/>
              <a:rect l="l" t="t" r="r" b="b"/>
              <a:pathLst>
                <a:path w="1809" h="968" extrusionOk="0">
                  <a:moveTo>
                    <a:pt x="552" y="0"/>
                  </a:moveTo>
                  <a:cubicBezTo>
                    <a:pt x="392" y="0"/>
                    <a:pt x="236" y="25"/>
                    <a:pt x="97" y="76"/>
                  </a:cubicBezTo>
                  <a:cubicBezTo>
                    <a:pt x="0" y="95"/>
                    <a:pt x="20" y="250"/>
                    <a:pt x="116" y="250"/>
                  </a:cubicBezTo>
                  <a:cubicBezTo>
                    <a:pt x="256" y="250"/>
                    <a:pt x="407" y="225"/>
                    <a:pt x="551" y="225"/>
                  </a:cubicBezTo>
                  <a:cubicBezTo>
                    <a:pt x="587" y="225"/>
                    <a:pt x="623" y="226"/>
                    <a:pt x="658" y="230"/>
                  </a:cubicBezTo>
                  <a:cubicBezTo>
                    <a:pt x="688" y="227"/>
                    <a:pt x="719" y="225"/>
                    <a:pt x="750" y="225"/>
                  </a:cubicBezTo>
                  <a:cubicBezTo>
                    <a:pt x="893" y="225"/>
                    <a:pt x="1036" y="260"/>
                    <a:pt x="1179" y="308"/>
                  </a:cubicBezTo>
                  <a:cubicBezTo>
                    <a:pt x="1450" y="404"/>
                    <a:pt x="1662" y="636"/>
                    <a:pt x="1740" y="945"/>
                  </a:cubicBezTo>
                  <a:cubicBezTo>
                    <a:pt x="1740" y="962"/>
                    <a:pt x="1753" y="968"/>
                    <a:pt x="1768" y="968"/>
                  </a:cubicBezTo>
                  <a:cubicBezTo>
                    <a:pt x="1788" y="968"/>
                    <a:pt x="1809" y="957"/>
                    <a:pt x="1798" y="945"/>
                  </a:cubicBezTo>
                  <a:lnTo>
                    <a:pt x="1798" y="926"/>
                  </a:lnTo>
                  <a:cubicBezTo>
                    <a:pt x="1752" y="321"/>
                    <a:pt x="1127" y="0"/>
                    <a:pt x="5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25" name="Google Shape;3149;p78">
              <a:extLst>
                <a:ext uri="{FF2B5EF4-FFF2-40B4-BE49-F238E27FC236}">
                  <a16:creationId xmlns:a16="http://schemas.microsoft.com/office/drawing/2014/main" id="{2512BA3B-5993-4AC4-B8C9-0FFD48C03F34}"/>
                </a:ext>
              </a:extLst>
            </p:cNvPr>
            <p:cNvSpPr/>
            <p:nvPr/>
          </p:nvSpPr>
          <p:spPr>
            <a:xfrm>
              <a:off x="7149825" y="1741050"/>
              <a:ext cx="22975" cy="14550"/>
            </a:xfrm>
            <a:custGeom>
              <a:avLst/>
              <a:gdLst/>
              <a:ahLst/>
              <a:cxnLst/>
              <a:rect l="l" t="t" r="r" b="b"/>
              <a:pathLst>
                <a:path w="919" h="582" extrusionOk="0">
                  <a:moveTo>
                    <a:pt x="155" y="1"/>
                  </a:moveTo>
                  <a:cubicBezTo>
                    <a:pt x="136" y="1"/>
                    <a:pt x="97" y="20"/>
                    <a:pt x="78" y="39"/>
                  </a:cubicBezTo>
                  <a:cubicBezTo>
                    <a:pt x="1" y="78"/>
                    <a:pt x="1" y="155"/>
                    <a:pt x="59" y="213"/>
                  </a:cubicBezTo>
                  <a:cubicBezTo>
                    <a:pt x="59" y="233"/>
                    <a:pt x="78" y="252"/>
                    <a:pt x="97" y="252"/>
                  </a:cubicBezTo>
                  <a:cubicBezTo>
                    <a:pt x="116" y="271"/>
                    <a:pt x="136" y="271"/>
                    <a:pt x="174" y="291"/>
                  </a:cubicBezTo>
                  <a:lnTo>
                    <a:pt x="271" y="310"/>
                  </a:lnTo>
                  <a:lnTo>
                    <a:pt x="368" y="349"/>
                  </a:lnTo>
                  <a:lnTo>
                    <a:pt x="387" y="349"/>
                  </a:lnTo>
                  <a:lnTo>
                    <a:pt x="445" y="368"/>
                  </a:lnTo>
                  <a:cubicBezTo>
                    <a:pt x="503" y="407"/>
                    <a:pt x="561" y="426"/>
                    <a:pt x="619" y="465"/>
                  </a:cubicBezTo>
                  <a:lnTo>
                    <a:pt x="696" y="523"/>
                  </a:lnTo>
                  <a:lnTo>
                    <a:pt x="735" y="542"/>
                  </a:lnTo>
                  <a:cubicBezTo>
                    <a:pt x="754" y="542"/>
                    <a:pt x="754" y="561"/>
                    <a:pt x="774" y="561"/>
                  </a:cubicBezTo>
                  <a:cubicBezTo>
                    <a:pt x="788" y="575"/>
                    <a:pt x="804" y="581"/>
                    <a:pt x="820" y="581"/>
                  </a:cubicBezTo>
                  <a:cubicBezTo>
                    <a:pt x="871" y="581"/>
                    <a:pt x="919" y="523"/>
                    <a:pt x="889" y="465"/>
                  </a:cubicBezTo>
                  <a:lnTo>
                    <a:pt x="889" y="465"/>
                  </a:lnTo>
                  <a:lnTo>
                    <a:pt x="889" y="484"/>
                  </a:lnTo>
                  <a:cubicBezTo>
                    <a:pt x="851" y="407"/>
                    <a:pt x="812" y="349"/>
                    <a:pt x="754" y="291"/>
                  </a:cubicBezTo>
                  <a:cubicBezTo>
                    <a:pt x="696" y="233"/>
                    <a:pt x="638" y="175"/>
                    <a:pt x="580" y="136"/>
                  </a:cubicBezTo>
                  <a:cubicBezTo>
                    <a:pt x="503" y="97"/>
                    <a:pt x="426" y="59"/>
                    <a:pt x="348" y="39"/>
                  </a:cubicBezTo>
                  <a:cubicBezTo>
                    <a:pt x="329" y="20"/>
                    <a:pt x="290" y="20"/>
                    <a:pt x="2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150;p78">
              <a:extLst>
                <a:ext uri="{FF2B5EF4-FFF2-40B4-BE49-F238E27FC236}">
                  <a16:creationId xmlns:a16="http://schemas.microsoft.com/office/drawing/2014/main" id="{B56DDE06-5DF0-41C2-BA11-A3692C29FEA2}"/>
                </a:ext>
              </a:extLst>
            </p:cNvPr>
            <p:cNvSpPr/>
            <p:nvPr/>
          </p:nvSpPr>
          <p:spPr>
            <a:xfrm>
              <a:off x="7187500" y="1710625"/>
              <a:ext cx="25" cy="500"/>
            </a:xfrm>
            <a:custGeom>
              <a:avLst/>
              <a:gdLst/>
              <a:ahLst/>
              <a:cxnLst/>
              <a:rect l="l" t="t" r="r" b="b"/>
              <a:pathLst>
                <a:path w="1" h="20" extrusionOk="0">
                  <a:moveTo>
                    <a:pt x="1" y="2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9D8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151;p78">
              <a:extLst>
                <a:ext uri="{FF2B5EF4-FFF2-40B4-BE49-F238E27FC236}">
                  <a16:creationId xmlns:a16="http://schemas.microsoft.com/office/drawing/2014/main" id="{CE348A78-C231-4A04-94F1-14057395EF54}"/>
                </a:ext>
              </a:extLst>
            </p:cNvPr>
            <p:cNvSpPr/>
            <p:nvPr/>
          </p:nvSpPr>
          <p:spPr>
            <a:xfrm>
              <a:off x="7184050" y="1694800"/>
              <a:ext cx="42025" cy="17575"/>
            </a:xfrm>
            <a:custGeom>
              <a:avLst/>
              <a:gdLst/>
              <a:ahLst/>
              <a:cxnLst/>
              <a:rect l="l" t="t" r="r" b="b"/>
              <a:pathLst>
                <a:path w="1681" h="703" extrusionOk="0">
                  <a:moveTo>
                    <a:pt x="1175" y="1"/>
                  </a:moveTo>
                  <a:cubicBezTo>
                    <a:pt x="1118" y="1"/>
                    <a:pt x="1062" y="11"/>
                    <a:pt x="1008" y="34"/>
                  </a:cubicBezTo>
                  <a:cubicBezTo>
                    <a:pt x="873" y="92"/>
                    <a:pt x="719" y="170"/>
                    <a:pt x="583" y="247"/>
                  </a:cubicBezTo>
                  <a:lnTo>
                    <a:pt x="100" y="498"/>
                  </a:lnTo>
                  <a:cubicBezTo>
                    <a:pt x="0" y="565"/>
                    <a:pt x="58" y="703"/>
                    <a:pt x="163" y="703"/>
                  </a:cubicBezTo>
                  <a:cubicBezTo>
                    <a:pt x="179" y="703"/>
                    <a:pt x="197" y="699"/>
                    <a:pt x="216" y="691"/>
                  </a:cubicBezTo>
                  <a:cubicBezTo>
                    <a:pt x="487" y="556"/>
                    <a:pt x="738" y="401"/>
                    <a:pt x="1008" y="285"/>
                  </a:cubicBezTo>
                  <a:cubicBezTo>
                    <a:pt x="1053" y="252"/>
                    <a:pt x="1111" y="231"/>
                    <a:pt x="1171" y="231"/>
                  </a:cubicBezTo>
                  <a:cubicBezTo>
                    <a:pt x="1214" y="231"/>
                    <a:pt x="1258" y="242"/>
                    <a:pt x="1298" y="266"/>
                  </a:cubicBezTo>
                  <a:cubicBezTo>
                    <a:pt x="1356" y="285"/>
                    <a:pt x="1395" y="324"/>
                    <a:pt x="1434" y="363"/>
                  </a:cubicBezTo>
                  <a:cubicBezTo>
                    <a:pt x="1453" y="401"/>
                    <a:pt x="1511" y="440"/>
                    <a:pt x="1550" y="479"/>
                  </a:cubicBezTo>
                  <a:cubicBezTo>
                    <a:pt x="1562" y="487"/>
                    <a:pt x="1576" y="491"/>
                    <a:pt x="1589" y="491"/>
                  </a:cubicBezTo>
                  <a:cubicBezTo>
                    <a:pt x="1637" y="491"/>
                    <a:pt x="1681" y="442"/>
                    <a:pt x="1665" y="382"/>
                  </a:cubicBezTo>
                  <a:cubicBezTo>
                    <a:pt x="1646" y="324"/>
                    <a:pt x="1627" y="266"/>
                    <a:pt x="1588" y="228"/>
                  </a:cubicBezTo>
                  <a:cubicBezTo>
                    <a:pt x="1530" y="170"/>
                    <a:pt x="1492" y="112"/>
                    <a:pt x="1434" y="73"/>
                  </a:cubicBezTo>
                  <a:cubicBezTo>
                    <a:pt x="1352" y="26"/>
                    <a:pt x="1263" y="1"/>
                    <a:pt x="11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152;p78">
              <a:extLst>
                <a:ext uri="{FF2B5EF4-FFF2-40B4-BE49-F238E27FC236}">
                  <a16:creationId xmlns:a16="http://schemas.microsoft.com/office/drawing/2014/main" id="{4A48F2B7-CA7C-433C-920F-08146C84B6B7}"/>
                </a:ext>
              </a:extLst>
            </p:cNvPr>
            <p:cNvSpPr/>
            <p:nvPr/>
          </p:nvSpPr>
          <p:spPr>
            <a:xfrm>
              <a:off x="7237425" y="1807925"/>
              <a:ext cx="16300" cy="25550"/>
            </a:xfrm>
            <a:custGeom>
              <a:avLst/>
              <a:gdLst/>
              <a:ahLst/>
              <a:cxnLst/>
              <a:rect l="l" t="t" r="r" b="b"/>
              <a:pathLst>
                <a:path w="652" h="1022" extrusionOk="0">
                  <a:moveTo>
                    <a:pt x="174" y="1"/>
                  </a:moveTo>
                  <a:cubicBezTo>
                    <a:pt x="86" y="1"/>
                    <a:pt x="0" y="115"/>
                    <a:pt x="91" y="205"/>
                  </a:cubicBezTo>
                  <a:lnTo>
                    <a:pt x="110" y="205"/>
                  </a:lnTo>
                  <a:cubicBezTo>
                    <a:pt x="149" y="263"/>
                    <a:pt x="188" y="302"/>
                    <a:pt x="226" y="379"/>
                  </a:cubicBezTo>
                  <a:cubicBezTo>
                    <a:pt x="245" y="398"/>
                    <a:pt x="265" y="437"/>
                    <a:pt x="284" y="476"/>
                  </a:cubicBezTo>
                  <a:lnTo>
                    <a:pt x="303" y="514"/>
                  </a:lnTo>
                  <a:cubicBezTo>
                    <a:pt x="303" y="534"/>
                    <a:pt x="303" y="534"/>
                    <a:pt x="303" y="553"/>
                  </a:cubicBezTo>
                  <a:cubicBezTo>
                    <a:pt x="323" y="611"/>
                    <a:pt x="361" y="688"/>
                    <a:pt x="361" y="765"/>
                  </a:cubicBezTo>
                  <a:cubicBezTo>
                    <a:pt x="381" y="843"/>
                    <a:pt x="400" y="901"/>
                    <a:pt x="439" y="978"/>
                  </a:cubicBezTo>
                  <a:cubicBezTo>
                    <a:pt x="458" y="1007"/>
                    <a:pt x="487" y="1022"/>
                    <a:pt x="516" y="1022"/>
                  </a:cubicBezTo>
                  <a:cubicBezTo>
                    <a:pt x="545" y="1022"/>
                    <a:pt x="574" y="1007"/>
                    <a:pt x="593" y="978"/>
                  </a:cubicBezTo>
                  <a:cubicBezTo>
                    <a:pt x="632" y="901"/>
                    <a:pt x="651" y="804"/>
                    <a:pt x="632" y="727"/>
                  </a:cubicBezTo>
                  <a:cubicBezTo>
                    <a:pt x="632" y="630"/>
                    <a:pt x="593" y="534"/>
                    <a:pt x="555" y="437"/>
                  </a:cubicBezTo>
                  <a:cubicBezTo>
                    <a:pt x="497" y="282"/>
                    <a:pt x="381" y="147"/>
                    <a:pt x="245" y="31"/>
                  </a:cubicBezTo>
                  <a:cubicBezTo>
                    <a:pt x="224" y="10"/>
                    <a:pt x="199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153;p78">
              <a:extLst>
                <a:ext uri="{FF2B5EF4-FFF2-40B4-BE49-F238E27FC236}">
                  <a16:creationId xmlns:a16="http://schemas.microsoft.com/office/drawing/2014/main" id="{32641721-7B57-4870-ABB8-0B4068C93946}"/>
                </a:ext>
              </a:extLst>
            </p:cNvPr>
            <p:cNvSpPr/>
            <p:nvPr/>
          </p:nvSpPr>
          <p:spPr>
            <a:xfrm>
              <a:off x="7237750" y="1835375"/>
              <a:ext cx="10650" cy="12000"/>
            </a:xfrm>
            <a:custGeom>
              <a:avLst/>
              <a:gdLst/>
              <a:ahLst/>
              <a:cxnLst/>
              <a:rect l="l" t="t" r="r" b="b"/>
              <a:pathLst>
                <a:path w="426" h="480" extrusionOk="0">
                  <a:moveTo>
                    <a:pt x="167" y="1"/>
                  </a:moveTo>
                  <a:cubicBezTo>
                    <a:pt x="155" y="1"/>
                    <a:pt x="146" y="6"/>
                    <a:pt x="136" y="15"/>
                  </a:cubicBezTo>
                  <a:cubicBezTo>
                    <a:pt x="117" y="15"/>
                    <a:pt x="97" y="15"/>
                    <a:pt x="78" y="35"/>
                  </a:cubicBezTo>
                  <a:lnTo>
                    <a:pt x="39" y="54"/>
                  </a:lnTo>
                  <a:cubicBezTo>
                    <a:pt x="20" y="73"/>
                    <a:pt x="1" y="93"/>
                    <a:pt x="1" y="131"/>
                  </a:cubicBezTo>
                  <a:lnTo>
                    <a:pt x="1" y="170"/>
                  </a:lnTo>
                  <a:cubicBezTo>
                    <a:pt x="1" y="209"/>
                    <a:pt x="1" y="228"/>
                    <a:pt x="20" y="247"/>
                  </a:cubicBezTo>
                  <a:lnTo>
                    <a:pt x="78" y="344"/>
                  </a:lnTo>
                  <a:cubicBezTo>
                    <a:pt x="97" y="363"/>
                    <a:pt x="117" y="382"/>
                    <a:pt x="136" y="402"/>
                  </a:cubicBezTo>
                  <a:lnTo>
                    <a:pt x="155" y="421"/>
                  </a:lnTo>
                  <a:cubicBezTo>
                    <a:pt x="175" y="440"/>
                    <a:pt x="194" y="460"/>
                    <a:pt x="232" y="479"/>
                  </a:cubicBezTo>
                  <a:lnTo>
                    <a:pt x="310" y="479"/>
                  </a:lnTo>
                  <a:cubicBezTo>
                    <a:pt x="329" y="479"/>
                    <a:pt x="348" y="460"/>
                    <a:pt x="368" y="440"/>
                  </a:cubicBezTo>
                  <a:cubicBezTo>
                    <a:pt x="387" y="440"/>
                    <a:pt x="406" y="421"/>
                    <a:pt x="406" y="402"/>
                  </a:cubicBezTo>
                  <a:cubicBezTo>
                    <a:pt x="426" y="382"/>
                    <a:pt x="426" y="344"/>
                    <a:pt x="426" y="325"/>
                  </a:cubicBezTo>
                  <a:cubicBezTo>
                    <a:pt x="426" y="286"/>
                    <a:pt x="406" y="247"/>
                    <a:pt x="387" y="209"/>
                  </a:cubicBezTo>
                  <a:cubicBezTo>
                    <a:pt x="387" y="189"/>
                    <a:pt x="368" y="170"/>
                    <a:pt x="368" y="170"/>
                  </a:cubicBezTo>
                  <a:lnTo>
                    <a:pt x="310" y="93"/>
                  </a:lnTo>
                  <a:cubicBezTo>
                    <a:pt x="290" y="73"/>
                    <a:pt x="271" y="54"/>
                    <a:pt x="252" y="35"/>
                  </a:cubicBezTo>
                  <a:cubicBezTo>
                    <a:pt x="252" y="15"/>
                    <a:pt x="232" y="15"/>
                    <a:pt x="213" y="15"/>
                  </a:cubicBezTo>
                  <a:cubicBezTo>
                    <a:pt x="194" y="6"/>
                    <a:pt x="179" y="1"/>
                    <a:pt x="1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154;p78">
              <a:extLst>
                <a:ext uri="{FF2B5EF4-FFF2-40B4-BE49-F238E27FC236}">
                  <a16:creationId xmlns:a16="http://schemas.microsoft.com/office/drawing/2014/main" id="{1A5E7A11-DC22-43DB-930A-172362B1FE4C}"/>
                </a:ext>
              </a:extLst>
            </p:cNvPr>
            <p:cNvSpPr/>
            <p:nvPr/>
          </p:nvSpPr>
          <p:spPr>
            <a:xfrm>
              <a:off x="6697450" y="1864900"/>
              <a:ext cx="35000" cy="27525"/>
            </a:xfrm>
            <a:custGeom>
              <a:avLst/>
              <a:gdLst/>
              <a:ahLst/>
              <a:cxnLst/>
              <a:rect l="l" t="t" r="r" b="b"/>
              <a:pathLst>
                <a:path w="1400" h="1101" extrusionOk="0">
                  <a:moveTo>
                    <a:pt x="1204" y="0"/>
                  </a:moveTo>
                  <a:cubicBezTo>
                    <a:pt x="1173" y="0"/>
                    <a:pt x="1141" y="5"/>
                    <a:pt x="1109" y="13"/>
                  </a:cubicBezTo>
                  <a:cubicBezTo>
                    <a:pt x="1032" y="13"/>
                    <a:pt x="955" y="32"/>
                    <a:pt x="897" y="52"/>
                  </a:cubicBezTo>
                  <a:cubicBezTo>
                    <a:pt x="742" y="110"/>
                    <a:pt x="626" y="168"/>
                    <a:pt x="510" y="264"/>
                  </a:cubicBezTo>
                  <a:cubicBezTo>
                    <a:pt x="259" y="419"/>
                    <a:pt x="85" y="670"/>
                    <a:pt x="27" y="960"/>
                  </a:cubicBezTo>
                  <a:cubicBezTo>
                    <a:pt x="1" y="1039"/>
                    <a:pt x="74" y="1100"/>
                    <a:pt x="141" y="1100"/>
                  </a:cubicBezTo>
                  <a:cubicBezTo>
                    <a:pt x="172" y="1100"/>
                    <a:pt x="202" y="1087"/>
                    <a:pt x="220" y="1057"/>
                  </a:cubicBezTo>
                  <a:cubicBezTo>
                    <a:pt x="317" y="825"/>
                    <a:pt x="472" y="651"/>
                    <a:pt x="665" y="496"/>
                  </a:cubicBezTo>
                  <a:cubicBezTo>
                    <a:pt x="762" y="438"/>
                    <a:pt x="858" y="380"/>
                    <a:pt x="974" y="342"/>
                  </a:cubicBezTo>
                  <a:lnTo>
                    <a:pt x="1148" y="284"/>
                  </a:lnTo>
                  <a:cubicBezTo>
                    <a:pt x="1225" y="264"/>
                    <a:pt x="1283" y="226"/>
                    <a:pt x="1341" y="187"/>
                  </a:cubicBezTo>
                  <a:cubicBezTo>
                    <a:pt x="1399" y="148"/>
                    <a:pt x="1380" y="71"/>
                    <a:pt x="1322" y="32"/>
                  </a:cubicBezTo>
                  <a:cubicBezTo>
                    <a:pt x="1288" y="10"/>
                    <a:pt x="1247" y="0"/>
                    <a:pt x="12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31" name="Google Shape;3155;p78">
              <a:extLst>
                <a:ext uri="{FF2B5EF4-FFF2-40B4-BE49-F238E27FC236}">
                  <a16:creationId xmlns:a16="http://schemas.microsoft.com/office/drawing/2014/main" id="{392EB04B-A810-4A6B-8A4D-DAE9FFECDB3B}"/>
                </a:ext>
              </a:extLst>
            </p:cNvPr>
            <p:cNvSpPr/>
            <p:nvPr/>
          </p:nvSpPr>
          <p:spPr>
            <a:xfrm>
              <a:off x="6719050" y="1886825"/>
              <a:ext cx="27400" cy="11875"/>
            </a:xfrm>
            <a:custGeom>
              <a:avLst/>
              <a:gdLst/>
              <a:ahLst/>
              <a:cxnLst/>
              <a:rect l="l" t="t" r="r" b="b"/>
              <a:pathLst>
                <a:path w="1096" h="475" extrusionOk="0">
                  <a:moveTo>
                    <a:pt x="456" y="1"/>
                  </a:moveTo>
                  <a:cubicBezTo>
                    <a:pt x="329" y="1"/>
                    <a:pt x="206" y="38"/>
                    <a:pt x="110" y="102"/>
                  </a:cubicBezTo>
                  <a:cubicBezTo>
                    <a:pt x="1" y="157"/>
                    <a:pt x="63" y="297"/>
                    <a:pt x="168" y="297"/>
                  </a:cubicBezTo>
                  <a:cubicBezTo>
                    <a:pt x="174" y="297"/>
                    <a:pt x="181" y="297"/>
                    <a:pt x="187" y="296"/>
                  </a:cubicBezTo>
                  <a:lnTo>
                    <a:pt x="207" y="334"/>
                  </a:lnTo>
                  <a:lnTo>
                    <a:pt x="284" y="315"/>
                  </a:lnTo>
                  <a:lnTo>
                    <a:pt x="497" y="315"/>
                  </a:lnTo>
                  <a:lnTo>
                    <a:pt x="593" y="334"/>
                  </a:lnTo>
                  <a:lnTo>
                    <a:pt x="651" y="334"/>
                  </a:lnTo>
                  <a:cubicBezTo>
                    <a:pt x="709" y="373"/>
                    <a:pt x="748" y="392"/>
                    <a:pt x="806" y="431"/>
                  </a:cubicBezTo>
                  <a:cubicBezTo>
                    <a:pt x="806" y="431"/>
                    <a:pt x="823" y="439"/>
                    <a:pt x="829" y="439"/>
                  </a:cubicBezTo>
                  <a:cubicBezTo>
                    <a:pt x="832" y="439"/>
                    <a:pt x="832" y="437"/>
                    <a:pt x="825" y="431"/>
                  </a:cubicBezTo>
                  <a:lnTo>
                    <a:pt x="825" y="431"/>
                  </a:lnTo>
                  <a:cubicBezTo>
                    <a:pt x="844" y="450"/>
                    <a:pt x="883" y="470"/>
                    <a:pt x="922" y="470"/>
                  </a:cubicBezTo>
                  <a:cubicBezTo>
                    <a:pt x="932" y="473"/>
                    <a:pt x="942" y="474"/>
                    <a:pt x="951" y="474"/>
                  </a:cubicBezTo>
                  <a:cubicBezTo>
                    <a:pt x="998" y="474"/>
                    <a:pt x="1041" y="437"/>
                    <a:pt x="1057" y="373"/>
                  </a:cubicBezTo>
                  <a:cubicBezTo>
                    <a:pt x="1096" y="276"/>
                    <a:pt x="999" y="199"/>
                    <a:pt x="922" y="141"/>
                  </a:cubicBezTo>
                  <a:cubicBezTo>
                    <a:pt x="806" y="64"/>
                    <a:pt x="671" y="25"/>
                    <a:pt x="535" y="6"/>
                  </a:cubicBezTo>
                  <a:cubicBezTo>
                    <a:pt x="509" y="2"/>
                    <a:pt x="482" y="1"/>
                    <a:pt x="4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32" name="Google Shape;3156;p78">
              <a:extLst>
                <a:ext uri="{FF2B5EF4-FFF2-40B4-BE49-F238E27FC236}">
                  <a16:creationId xmlns:a16="http://schemas.microsoft.com/office/drawing/2014/main" id="{90E0B86F-DF73-4C84-B381-F632019B4FF8}"/>
                </a:ext>
              </a:extLst>
            </p:cNvPr>
            <p:cNvSpPr/>
            <p:nvPr/>
          </p:nvSpPr>
          <p:spPr>
            <a:xfrm>
              <a:off x="6786050" y="1847950"/>
              <a:ext cx="37700" cy="33125"/>
            </a:xfrm>
            <a:custGeom>
              <a:avLst/>
              <a:gdLst/>
              <a:ahLst/>
              <a:cxnLst/>
              <a:rect l="l" t="t" r="r" b="b"/>
              <a:pathLst>
                <a:path w="1508" h="1325" extrusionOk="0">
                  <a:moveTo>
                    <a:pt x="293" y="0"/>
                  </a:moveTo>
                  <a:cubicBezTo>
                    <a:pt x="234" y="0"/>
                    <a:pt x="175" y="5"/>
                    <a:pt x="116" y="15"/>
                  </a:cubicBezTo>
                  <a:cubicBezTo>
                    <a:pt x="39" y="34"/>
                    <a:pt x="0" y="111"/>
                    <a:pt x="20" y="189"/>
                  </a:cubicBezTo>
                  <a:cubicBezTo>
                    <a:pt x="35" y="236"/>
                    <a:pt x="91" y="271"/>
                    <a:pt x="142" y="271"/>
                  </a:cubicBezTo>
                  <a:cubicBezTo>
                    <a:pt x="153" y="271"/>
                    <a:pt x="164" y="269"/>
                    <a:pt x="174" y="266"/>
                  </a:cubicBezTo>
                  <a:cubicBezTo>
                    <a:pt x="209" y="261"/>
                    <a:pt x="243" y="259"/>
                    <a:pt x="277" y="259"/>
                  </a:cubicBezTo>
                  <a:cubicBezTo>
                    <a:pt x="508" y="259"/>
                    <a:pt x="718" y="371"/>
                    <a:pt x="870" y="556"/>
                  </a:cubicBezTo>
                  <a:cubicBezTo>
                    <a:pt x="966" y="652"/>
                    <a:pt x="1044" y="788"/>
                    <a:pt x="1102" y="904"/>
                  </a:cubicBezTo>
                  <a:cubicBezTo>
                    <a:pt x="1140" y="981"/>
                    <a:pt x="1179" y="1039"/>
                    <a:pt x="1218" y="1116"/>
                  </a:cubicBezTo>
                  <a:cubicBezTo>
                    <a:pt x="1256" y="1174"/>
                    <a:pt x="1295" y="1252"/>
                    <a:pt x="1353" y="1310"/>
                  </a:cubicBezTo>
                  <a:cubicBezTo>
                    <a:pt x="1369" y="1320"/>
                    <a:pt x="1387" y="1325"/>
                    <a:pt x="1405" y="1325"/>
                  </a:cubicBezTo>
                  <a:cubicBezTo>
                    <a:pt x="1456" y="1325"/>
                    <a:pt x="1508" y="1289"/>
                    <a:pt x="1508" y="1232"/>
                  </a:cubicBezTo>
                  <a:cubicBezTo>
                    <a:pt x="1508" y="1155"/>
                    <a:pt x="1488" y="1078"/>
                    <a:pt x="1450" y="1000"/>
                  </a:cubicBezTo>
                  <a:cubicBezTo>
                    <a:pt x="1430" y="904"/>
                    <a:pt x="1392" y="826"/>
                    <a:pt x="1353" y="749"/>
                  </a:cubicBezTo>
                  <a:cubicBezTo>
                    <a:pt x="1256" y="595"/>
                    <a:pt x="1160" y="459"/>
                    <a:pt x="1044" y="324"/>
                  </a:cubicBezTo>
                  <a:cubicBezTo>
                    <a:pt x="851" y="115"/>
                    <a:pt x="579" y="0"/>
                    <a:pt x="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33" name="Google Shape;3157;p78">
              <a:extLst>
                <a:ext uri="{FF2B5EF4-FFF2-40B4-BE49-F238E27FC236}">
                  <a16:creationId xmlns:a16="http://schemas.microsoft.com/office/drawing/2014/main" id="{3EE4B452-F489-4077-AAFF-4E1F477E6F60}"/>
                </a:ext>
              </a:extLst>
            </p:cNvPr>
            <p:cNvSpPr/>
            <p:nvPr/>
          </p:nvSpPr>
          <p:spPr>
            <a:xfrm>
              <a:off x="6827100" y="1853650"/>
              <a:ext cx="18875" cy="22225"/>
            </a:xfrm>
            <a:custGeom>
              <a:avLst/>
              <a:gdLst/>
              <a:ahLst/>
              <a:cxnLst/>
              <a:rect l="l" t="t" r="r" b="b"/>
              <a:pathLst>
                <a:path w="755" h="889" extrusionOk="0">
                  <a:moveTo>
                    <a:pt x="152" y="1"/>
                  </a:moveTo>
                  <a:cubicBezTo>
                    <a:pt x="52" y="1"/>
                    <a:pt x="0" y="147"/>
                    <a:pt x="97" y="212"/>
                  </a:cubicBezTo>
                  <a:lnTo>
                    <a:pt x="136" y="251"/>
                  </a:lnTo>
                  <a:cubicBezTo>
                    <a:pt x="155" y="270"/>
                    <a:pt x="194" y="289"/>
                    <a:pt x="213" y="309"/>
                  </a:cubicBezTo>
                  <a:cubicBezTo>
                    <a:pt x="213" y="309"/>
                    <a:pt x="231" y="317"/>
                    <a:pt x="236" y="317"/>
                  </a:cubicBezTo>
                  <a:cubicBezTo>
                    <a:pt x="239" y="317"/>
                    <a:pt x="239" y="315"/>
                    <a:pt x="233" y="309"/>
                  </a:cubicBezTo>
                  <a:lnTo>
                    <a:pt x="233" y="309"/>
                  </a:lnTo>
                  <a:lnTo>
                    <a:pt x="252" y="328"/>
                  </a:lnTo>
                  <a:lnTo>
                    <a:pt x="291" y="347"/>
                  </a:lnTo>
                  <a:cubicBezTo>
                    <a:pt x="310" y="386"/>
                    <a:pt x="349" y="405"/>
                    <a:pt x="368" y="424"/>
                  </a:cubicBezTo>
                  <a:lnTo>
                    <a:pt x="407" y="482"/>
                  </a:lnTo>
                  <a:lnTo>
                    <a:pt x="426" y="502"/>
                  </a:lnTo>
                  <a:cubicBezTo>
                    <a:pt x="465" y="560"/>
                    <a:pt x="503" y="618"/>
                    <a:pt x="523" y="676"/>
                  </a:cubicBezTo>
                  <a:cubicBezTo>
                    <a:pt x="523" y="695"/>
                    <a:pt x="542" y="714"/>
                    <a:pt x="542" y="714"/>
                  </a:cubicBezTo>
                  <a:cubicBezTo>
                    <a:pt x="542" y="734"/>
                    <a:pt x="542" y="734"/>
                    <a:pt x="542" y="753"/>
                  </a:cubicBezTo>
                  <a:cubicBezTo>
                    <a:pt x="561" y="772"/>
                    <a:pt x="581" y="792"/>
                    <a:pt x="600" y="830"/>
                  </a:cubicBezTo>
                  <a:cubicBezTo>
                    <a:pt x="600" y="830"/>
                    <a:pt x="600" y="830"/>
                    <a:pt x="600" y="850"/>
                  </a:cubicBezTo>
                  <a:cubicBezTo>
                    <a:pt x="619" y="869"/>
                    <a:pt x="658" y="888"/>
                    <a:pt x="677" y="888"/>
                  </a:cubicBezTo>
                  <a:cubicBezTo>
                    <a:pt x="716" y="888"/>
                    <a:pt x="735" y="869"/>
                    <a:pt x="754" y="830"/>
                  </a:cubicBezTo>
                  <a:cubicBezTo>
                    <a:pt x="754" y="811"/>
                    <a:pt x="754" y="811"/>
                    <a:pt x="754" y="792"/>
                  </a:cubicBezTo>
                  <a:lnTo>
                    <a:pt x="754" y="772"/>
                  </a:lnTo>
                  <a:cubicBezTo>
                    <a:pt x="754" y="753"/>
                    <a:pt x="754" y="714"/>
                    <a:pt x="754" y="695"/>
                  </a:cubicBezTo>
                  <a:cubicBezTo>
                    <a:pt x="735" y="637"/>
                    <a:pt x="716" y="598"/>
                    <a:pt x="697" y="560"/>
                  </a:cubicBezTo>
                  <a:cubicBezTo>
                    <a:pt x="677" y="482"/>
                    <a:pt x="639" y="424"/>
                    <a:pt x="581" y="347"/>
                  </a:cubicBezTo>
                  <a:cubicBezTo>
                    <a:pt x="484" y="212"/>
                    <a:pt x="368" y="96"/>
                    <a:pt x="213" y="19"/>
                  </a:cubicBezTo>
                  <a:cubicBezTo>
                    <a:pt x="192" y="6"/>
                    <a:pt x="171" y="1"/>
                    <a:pt x="1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34" name="Google Shape;3158;p78">
              <a:extLst>
                <a:ext uri="{FF2B5EF4-FFF2-40B4-BE49-F238E27FC236}">
                  <a16:creationId xmlns:a16="http://schemas.microsoft.com/office/drawing/2014/main" id="{C2AEE539-69C2-4685-A385-AC07D1CC6D28}"/>
                </a:ext>
              </a:extLst>
            </p:cNvPr>
            <p:cNvSpPr/>
            <p:nvPr/>
          </p:nvSpPr>
          <p:spPr>
            <a:xfrm>
              <a:off x="6716975" y="1995950"/>
              <a:ext cx="30925" cy="56300"/>
            </a:xfrm>
            <a:custGeom>
              <a:avLst/>
              <a:gdLst/>
              <a:ahLst/>
              <a:cxnLst/>
              <a:rect l="l" t="t" r="r" b="b"/>
              <a:pathLst>
                <a:path w="1237" h="2252" extrusionOk="0">
                  <a:moveTo>
                    <a:pt x="904" y="0"/>
                  </a:moveTo>
                  <a:cubicBezTo>
                    <a:pt x="846" y="0"/>
                    <a:pt x="792" y="39"/>
                    <a:pt x="792" y="105"/>
                  </a:cubicBezTo>
                  <a:cubicBezTo>
                    <a:pt x="792" y="221"/>
                    <a:pt x="811" y="317"/>
                    <a:pt x="850" y="414"/>
                  </a:cubicBezTo>
                  <a:cubicBezTo>
                    <a:pt x="869" y="510"/>
                    <a:pt x="889" y="626"/>
                    <a:pt x="889" y="723"/>
                  </a:cubicBezTo>
                  <a:cubicBezTo>
                    <a:pt x="908" y="936"/>
                    <a:pt x="889" y="1148"/>
                    <a:pt x="831" y="1341"/>
                  </a:cubicBezTo>
                  <a:cubicBezTo>
                    <a:pt x="696" y="1670"/>
                    <a:pt x="425" y="1940"/>
                    <a:pt x="96" y="2076"/>
                  </a:cubicBezTo>
                  <a:cubicBezTo>
                    <a:pt x="5" y="2094"/>
                    <a:pt x="0" y="2251"/>
                    <a:pt x="99" y="2251"/>
                  </a:cubicBezTo>
                  <a:cubicBezTo>
                    <a:pt x="104" y="2251"/>
                    <a:pt x="110" y="2251"/>
                    <a:pt x="116" y="2250"/>
                  </a:cubicBezTo>
                  <a:lnTo>
                    <a:pt x="135" y="2250"/>
                  </a:lnTo>
                  <a:cubicBezTo>
                    <a:pt x="560" y="2192"/>
                    <a:pt x="927" y="1902"/>
                    <a:pt x="1101" y="1496"/>
                  </a:cubicBezTo>
                  <a:cubicBezTo>
                    <a:pt x="1198" y="1264"/>
                    <a:pt x="1237" y="1013"/>
                    <a:pt x="1217" y="762"/>
                  </a:cubicBezTo>
                  <a:cubicBezTo>
                    <a:pt x="1217" y="626"/>
                    <a:pt x="1179" y="491"/>
                    <a:pt x="1140" y="375"/>
                  </a:cubicBezTo>
                  <a:cubicBezTo>
                    <a:pt x="1121" y="240"/>
                    <a:pt x="1063" y="124"/>
                    <a:pt x="985" y="27"/>
                  </a:cubicBezTo>
                  <a:cubicBezTo>
                    <a:pt x="961" y="9"/>
                    <a:pt x="932" y="0"/>
                    <a:pt x="9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35" name="Google Shape;3159;p78">
              <a:extLst>
                <a:ext uri="{FF2B5EF4-FFF2-40B4-BE49-F238E27FC236}">
                  <a16:creationId xmlns:a16="http://schemas.microsoft.com/office/drawing/2014/main" id="{07D74E63-ED88-42E0-8CB4-C4EB108DA460}"/>
                </a:ext>
              </a:extLst>
            </p:cNvPr>
            <p:cNvSpPr/>
            <p:nvPr/>
          </p:nvSpPr>
          <p:spPr>
            <a:xfrm>
              <a:off x="6836775" y="2014975"/>
              <a:ext cx="47375" cy="68850"/>
            </a:xfrm>
            <a:custGeom>
              <a:avLst/>
              <a:gdLst/>
              <a:ahLst/>
              <a:cxnLst/>
              <a:rect l="l" t="t" r="r" b="b"/>
              <a:pathLst>
                <a:path w="1895" h="2754" extrusionOk="0">
                  <a:moveTo>
                    <a:pt x="136" y="1"/>
                  </a:moveTo>
                  <a:cubicBezTo>
                    <a:pt x="39" y="1"/>
                    <a:pt x="0" y="136"/>
                    <a:pt x="78" y="175"/>
                  </a:cubicBezTo>
                  <a:cubicBezTo>
                    <a:pt x="174" y="233"/>
                    <a:pt x="290" y="271"/>
                    <a:pt x="387" y="329"/>
                  </a:cubicBezTo>
                  <a:cubicBezTo>
                    <a:pt x="483" y="407"/>
                    <a:pt x="561" y="464"/>
                    <a:pt x="657" y="542"/>
                  </a:cubicBezTo>
                  <a:cubicBezTo>
                    <a:pt x="851" y="716"/>
                    <a:pt x="1005" y="928"/>
                    <a:pt x="1102" y="1141"/>
                  </a:cubicBezTo>
                  <a:cubicBezTo>
                    <a:pt x="1237" y="1392"/>
                    <a:pt x="1334" y="1643"/>
                    <a:pt x="1392" y="1894"/>
                  </a:cubicBezTo>
                  <a:cubicBezTo>
                    <a:pt x="1488" y="2146"/>
                    <a:pt x="1430" y="2436"/>
                    <a:pt x="1237" y="2648"/>
                  </a:cubicBezTo>
                  <a:cubicBezTo>
                    <a:pt x="1188" y="2681"/>
                    <a:pt x="1235" y="2754"/>
                    <a:pt x="1297" y="2754"/>
                  </a:cubicBezTo>
                  <a:cubicBezTo>
                    <a:pt x="1309" y="2754"/>
                    <a:pt x="1321" y="2751"/>
                    <a:pt x="1334" y="2745"/>
                  </a:cubicBezTo>
                  <a:cubicBezTo>
                    <a:pt x="1894" y="2378"/>
                    <a:pt x="1604" y="1585"/>
                    <a:pt x="1392" y="1102"/>
                  </a:cubicBezTo>
                  <a:cubicBezTo>
                    <a:pt x="1256" y="832"/>
                    <a:pt x="1082" y="580"/>
                    <a:pt x="870" y="387"/>
                  </a:cubicBezTo>
                  <a:cubicBezTo>
                    <a:pt x="677" y="175"/>
                    <a:pt x="406" y="39"/>
                    <a:pt x="1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36" name="Google Shape;3160;p78">
              <a:extLst>
                <a:ext uri="{FF2B5EF4-FFF2-40B4-BE49-F238E27FC236}">
                  <a16:creationId xmlns:a16="http://schemas.microsoft.com/office/drawing/2014/main" id="{3790A3A7-5853-40B8-AC42-CB6B62DC8DD2}"/>
                </a:ext>
              </a:extLst>
            </p:cNvPr>
            <p:cNvSpPr/>
            <p:nvPr/>
          </p:nvSpPr>
          <p:spPr>
            <a:xfrm>
              <a:off x="6895700" y="1985500"/>
              <a:ext cx="45800" cy="29800"/>
            </a:xfrm>
            <a:custGeom>
              <a:avLst/>
              <a:gdLst/>
              <a:ahLst/>
              <a:cxnLst/>
              <a:rect l="l" t="t" r="r" b="b"/>
              <a:pathLst>
                <a:path w="1832" h="1192" extrusionOk="0">
                  <a:moveTo>
                    <a:pt x="156" y="1"/>
                  </a:moveTo>
                  <a:cubicBezTo>
                    <a:pt x="1" y="20"/>
                    <a:pt x="1" y="233"/>
                    <a:pt x="156" y="252"/>
                  </a:cubicBezTo>
                  <a:cubicBezTo>
                    <a:pt x="445" y="271"/>
                    <a:pt x="735" y="387"/>
                    <a:pt x="986" y="542"/>
                  </a:cubicBezTo>
                  <a:cubicBezTo>
                    <a:pt x="1122" y="619"/>
                    <a:pt x="1218" y="716"/>
                    <a:pt x="1334" y="813"/>
                  </a:cubicBezTo>
                  <a:cubicBezTo>
                    <a:pt x="1392" y="871"/>
                    <a:pt x="1431" y="928"/>
                    <a:pt x="1489" y="986"/>
                  </a:cubicBezTo>
                  <a:cubicBezTo>
                    <a:pt x="1547" y="1044"/>
                    <a:pt x="1586" y="1122"/>
                    <a:pt x="1643" y="1160"/>
                  </a:cubicBezTo>
                  <a:cubicBezTo>
                    <a:pt x="1666" y="1182"/>
                    <a:pt x="1691" y="1192"/>
                    <a:pt x="1715" y="1192"/>
                  </a:cubicBezTo>
                  <a:cubicBezTo>
                    <a:pt x="1776" y="1192"/>
                    <a:pt x="1831" y="1133"/>
                    <a:pt x="1817" y="1064"/>
                  </a:cubicBezTo>
                  <a:cubicBezTo>
                    <a:pt x="1759" y="890"/>
                    <a:pt x="1663" y="735"/>
                    <a:pt x="1547" y="619"/>
                  </a:cubicBezTo>
                  <a:cubicBezTo>
                    <a:pt x="1431" y="484"/>
                    <a:pt x="1296" y="368"/>
                    <a:pt x="1141" y="271"/>
                  </a:cubicBezTo>
                  <a:cubicBezTo>
                    <a:pt x="851" y="98"/>
                    <a:pt x="503" y="1"/>
                    <a:pt x="1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37" name="Google Shape;3161;p78">
              <a:extLst>
                <a:ext uri="{FF2B5EF4-FFF2-40B4-BE49-F238E27FC236}">
                  <a16:creationId xmlns:a16="http://schemas.microsoft.com/office/drawing/2014/main" id="{A7E9CECB-AADE-48E0-AB3B-297F7C30D8F8}"/>
                </a:ext>
              </a:extLst>
            </p:cNvPr>
            <p:cNvSpPr/>
            <p:nvPr/>
          </p:nvSpPr>
          <p:spPr>
            <a:xfrm>
              <a:off x="6926150" y="1981000"/>
              <a:ext cx="25500" cy="13125"/>
            </a:xfrm>
            <a:custGeom>
              <a:avLst/>
              <a:gdLst/>
              <a:ahLst/>
              <a:cxnLst/>
              <a:rect l="l" t="t" r="r" b="b"/>
              <a:pathLst>
                <a:path w="1020" h="525" extrusionOk="0">
                  <a:moveTo>
                    <a:pt x="301" y="1"/>
                  </a:moveTo>
                  <a:cubicBezTo>
                    <a:pt x="225" y="1"/>
                    <a:pt x="150" y="10"/>
                    <a:pt x="78" y="26"/>
                  </a:cubicBezTo>
                  <a:cubicBezTo>
                    <a:pt x="0" y="65"/>
                    <a:pt x="39" y="200"/>
                    <a:pt x="136" y="200"/>
                  </a:cubicBezTo>
                  <a:cubicBezTo>
                    <a:pt x="184" y="187"/>
                    <a:pt x="231" y="180"/>
                    <a:pt x="279" y="180"/>
                  </a:cubicBezTo>
                  <a:cubicBezTo>
                    <a:pt x="367" y="180"/>
                    <a:pt x="454" y="201"/>
                    <a:pt x="541" y="239"/>
                  </a:cubicBezTo>
                  <a:cubicBezTo>
                    <a:pt x="677" y="316"/>
                    <a:pt x="793" y="393"/>
                    <a:pt x="909" y="509"/>
                  </a:cubicBezTo>
                  <a:cubicBezTo>
                    <a:pt x="919" y="520"/>
                    <a:pt x="933" y="525"/>
                    <a:pt x="947" y="525"/>
                  </a:cubicBezTo>
                  <a:cubicBezTo>
                    <a:pt x="983" y="525"/>
                    <a:pt x="1019" y="493"/>
                    <a:pt x="1005" y="451"/>
                  </a:cubicBezTo>
                  <a:cubicBezTo>
                    <a:pt x="947" y="258"/>
                    <a:pt x="812" y="123"/>
                    <a:pt x="619" y="65"/>
                  </a:cubicBezTo>
                  <a:cubicBezTo>
                    <a:pt x="517" y="20"/>
                    <a:pt x="408" y="1"/>
                    <a:pt x="3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38" name="Google Shape;3162;p78">
              <a:extLst>
                <a:ext uri="{FF2B5EF4-FFF2-40B4-BE49-F238E27FC236}">
                  <a16:creationId xmlns:a16="http://schemas.microsoft.com/office/drawing/2014/main" id="{E1DD346B-7FC9-4BCE-8CBC-1C5327AD1A77}"/>
                </a:ext>
              </a:extLst>
            </p:cNvPr>
            <p:cNvSpPr/>
            <p:nvPr/>
          </p:nvSpPr>
          <p:spPr>
            <a:xfrm>
              <a:off x="6917625" y="1918950"/>
              <a:ext cx="55150" cy="21075"/>
            </a:xfrm>
            <a:custGeom>
              <a:avLst/>
              <a:gdLst/>
              <a:ahLst/>
              <a:cxnLst/>
              <a:rect l="l" t="t" r="r" b="b"/>
              <a:pathLst>
                <a:path w="2206" h="843" extrusionOk="0">
                  <a:moveTo>
                    <a:pt x="689" y="0"/>
                  </a:moveTo>
                  <a:cubicBezTo>
                    <a:pt x="471" y="0"/>
                    <a:pt x="255" y="49"/>
                    <a:pt x="51" y="151"/>
                  </a:cubicBezTo>
                  <a:cubicBezTo>
                    <a:pt x="1" y="185"/>
                    <a:pt x="24" y="293"/>
                    <a:pt x="83" y="293"/>
                  </a:cubicBezTo>
                  <a:cubicBezTo>
                    <a:pt x="91" y="293"/>
                    <a:pt x="100" y="291"/>
                    <a:pt x="109" y="286"/>
                  </a:cubicBezTo>
                  <a:cubicBezTo>
                    <a:pt x="255" y="235"/>
                    <a:pt x="408" y="210"/>
                    <a:pt x="560" y="210"/>
                  </a:cubicBezTo>
                  <a:cubicBezTo>
                    <a:pt x="752" y="210"/>
                    <a:pt x="942" y="249"/>
                    <a:pt x="1114" y="325"/>
                  </a:cubicBezTo>
                  <a:cubicBezTo>
                    <a:pt x="1288" y="383"/>
                    <a:pt x="1443" y="479"/>
                    <a:pt x="1578" y="576"/>
                  </a:cubicBezTo>
                  <a:cubicBezTo>
                    <a:pt x="1733" y="672"/>
                    <a:pt x="1868" y="750"/>
                    <a:pt x="2042" y="827"/>
                  </a:cubicBezTo>
                  <a:cubicBezTo>
                    <a:pt x="2060" y="838"/>
                    <a:pt x="2077" y="843"/>
                    <a:pt x="2093" y="843"/>
                  </a:cubicBezTo>
                  <a:cubicBezTo>
                    <a:pt x="2163" y="843"/>
                    <a:pt x="2205" y="751"/>
                    <a:pt x="2158" y="672"/>
                  </a:cubicBezTo>
                  <a:cubicBezTo>
                    <a:pt x="2003" y="537"/>
                    <a:pt x="1849" y="421"/>
                    <a:pt x="1675" y="325"/>
                  </a:cubicBezTo>
                  <a:cubicBezTo>
                    <a:pt x="1520" y="228"/>
                    <a:pt x="1327" y="151"/>
                    <a:pt x="1153" y="73"/>
                  </a:cubicBezTo>
                  <a:cubicBezTo>
                    <a:pt x="1000" y="25"/>
                    <a:pt x="844" y="0"/>
                    <a:pt x="6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39" name="Google Shape;3163;p78">
              <a:extLst>
                <a:ext uri="{FF2B5EF4-FFF2-40B4-BE49-F238E27FC236}">
                  <a16:creationId xmlns:a16="http://schemas.microsoft.com/office/drawing/2014/main" id="{2A6FD2DB-8A04-4452-AE97-9404B497FF0A}"/>
                </a:ext>
              </a:extLst>
            </p:cNvPr>
            <p:cNvSpPr/>
            <p:nvPr/>
          </p:nvSpPr>
          <p:spPr>
            <a:xfrm>
              <a:off x="7039175" y="2041925"/>
              <a:ext cx="38200" cy="19325"/>
            </a:xfrm>
            <a:custGeom>
              <a:avLst/>
              <a:gdLst/>
              <a:ahLst/>
              <a:cxnLst/>
              <a:rect l="l" t="t" r="r" b="b"/>
              <a:pathLst>
                <a:path w="1528" h="773" extrusionOk="0">
                  <a:moveTo>
                    <a:pt x="1045" y="0"/>
                  </a:moveTo>
                  <a:cubicBezTo>
                    <a:pt x="972" y="0"/>
                    <a:pt x="900" y="15"/>
                    <a:pt x="832" y="44"/>
                  </a:cubicBezTo>
                  <a:cubicBezTo>
                    <a:pt x="523" y="121"/>
                    <a:pt x="233" y="333"/>
                    <a:pt x="59" y="604"/>
                  </a:cubicBezTo>
                  <a:cubicBezTo>
                    <a:pt x="1" y="677"/>
                    <a:pt x="86" y="772"/>
                    <a:pt x="165" y="772"/>
                  </a:cubicBezTo>
                  <a:cubicBezTo>
                    <a:pt x="190" y="772"/>
                    <a:pt x="214" y="763"/>
                    <a:pt x="233" y="739"/>
                  </a:cubicBezTo>
                  <a:lnTo>
                    <a:pt x="233" y="759"/>
                  </a:lnTo>
                  <a:cubicBezTo>
                    <a:pt x="388" y="546"/>
                    <a:pt x="600" y="372"/>
                    <a:pt x="871" y="295"/>
                  </a:cubicBezTo>
                  <a:cubicBezTo>
                    <a:pt x="916" y="272"/>
                    <a:pt x="975" y="263"/>
                    <a:pt x="1035" y="263"/>
                  </a:cubicBezTo>
                  <a:cubicBezTo>
                    <a:pt x="1077" y="263"/>
                    <a:pt x="1121" y="267"/>
                    <a:pt x="1161" y="275"/>
                  </a:cubicBezTo>
                  <a:cubicBezTo>
                    <a:pt x="1199" y="275"/>
                    <a:pt x="1238" y="295"/>
                    <a:pt x="1296" y="314"/>
                  </a:cubicBezTo>
                  <a:cubicBezTo>
                    <a:pt x="1335" y="333"/>
                    <a:pt x="1354" y="372"/>
                    <a:pt x="1412" y="411"/>
                  </a:cubicBezTo>
                  <a:cubicBezTo>
                    <a:pt x="1419" y="414"/>
                    <a:pt x="1427" y="416"/>
                    <a:pt x="1435" y="416"/>
                  </a:cubicBezTo>
                  <a:cubicBezTo>
                    <a:pt x="1476" y="416"/>
                    <a:pt x="1528" y="381"/>
                    <a:pt x="1528" y="333"/>
                  </a:cubicBezTo>
                  <a:cubicBezTo>
                    <a:pt x="1528" y="179"/>
                    <a:pt x="1373" y="63"/>
                    <a:pt x="1257" y="44"/>
                  </a:cubicBezTo>
                  <a:cubicBezTo>
                    <a:pt x="1190" y="15"/>
                    <a:pt x="1117" y="0"/>
                    <a:pt x="10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40" name="Google Shape;3164;p78">
              <a:extLst>
                <a:ext uri="{FF2B5EF4-FFF2-40B4-BE49-F238E27FC236}">
                  <a16:creationId xmlns:a16="http://schemas.microsoft.com/office/drawing/2014/main" id="{17D7C5EA-B731-4646-A58F-E81C20D0D800}"/>
                </a:ext>
              </a:extLst>
            </p:cNvPr>
            <p:cNvSpPr/>
            <p:nvPr/>
          </p:nvSpPr>
          <p:spPr>
            <a:xfrm>
              <a:off x="7067400" y="2058950"/>
              <a:ext cx="20125" cy="9250"/>
            </a:xfrm>
            <a:custGeom>
              <a:avLst/>
              <a:gdLst/>
              <a:ahLst/>
              <a:cxnLst/>
              <a:rect l="l" t="t" r="r" b="b"/>
              <a:pathLst>
                <a:path w="805" h="370" extrusionOk="0">
                  <a:moveTo>
                    <a:pt x="457" y="0"/>
                  </a:moveTo>
                  <a:cubicBezTo>
                    <a:pt x="341" y="0"/>
                    <a:pt x="244" y="39"/>
                    <a:pt x="148" y="97"/>
                  </a:cubicBezTo>
                  <a:cubicBezTo>
                    <a:pt x="1" y="178"/>
                    <a:pt x="88" y="370"/>
                    <a:pt x="212" y="370"/>
                  </a:cubicBezTo>
                  <a:cubicBezTo>
                    <a:pt x="235" y="370"/>
                    <a:pt x="259" y="363"/>
                    <a:pt x="283" y="348"/>
                  </a:cubicBezTo>
                  <a:lnTo>
                    <a:pt x="283" y="329"/>
                  </a:lnTo>
                  <a:cubicBezTo>
                    <a:pt x="298" y="329"/>
                    <a:pt x="313" y="317"/>
                    <a:pt x="338" y="302"/>
                  </a:cubicBezTo>
                  <a:lnTo>
                    <a:pt x="338" y="302"/>
                  </a:lnTo>
                  <a:cubicBezTo>
                    <a:pt x="371" y="290"/>
                    <a:pt x="404" y="287"/>
                    <a:pt x="438" y="271"/>
                  </a:cubicBezTo>
                  <a:lnTo>
                    <a:pt x="476" y="271"/>
                  </a:lnTo>
                  <a:cubicBezTo>
                    <a:pt x="534" y="290"/>
                    <a:pt x="573" y="290"/>
                    <a:pt x="611" y="290"/>
                  </a:cubicBezTo>
                  <a:lnTo>
                    <a:pt x="650" y="290"/>
                  </a:lnTo>
                  <a:cubicBezTo>
                    <a:pt x="660" y="300"/>
                    <a:pt x="674" y="305"/>
                    <a:pt x="689" y="305"/>
                  </a:cubicBezTo>
                  <a:cubicBezTo>
                    <a:pt x="703" y="305"/>
                    <a:pt x="718" y="300"/>
                    <a:pt x="727" y="290"/>
                  </a:cubicBezTo>
                  <a:cubicBezTo>
                    <a:pt x="766" y="290"/>
                    <a:pt x="805" y="232"/>
                    <a:pt x="785" y="174"/>
                  </a:cubicBezTo>
                  <a:cubicBezTo>
                    <a:pt x="785" y="135"/>
                    <a:pt x="766" y="116"/>
                    <a:pt x="727" y="97"/>
                  </a:cubicBezTo>
                  <a:cubicBezTo>
                    <a:pt x="708" y="58"/>
                    <a:pt x="689" y="39"/>
                    <a:pt x="669" y="39"/>
                  </a:cubicBezTo>
                  <a:cubicBezTo>
                    <a:pt x="631" y="20"/>
                    <a:pt x="573" y="0"/>
                    <a:pt x="5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41" name="Google Shape;3165;p78">
              <a:extLst>
                <a:ext uri="{FF2B5EF4-FFF2-40B4-BE49-F238E27FC236}">
                  <a16:creationId xmlns:a16="http://schemas.microsoft.com/office/drawing/2014/main" id="{78BA4690-DB96-4C79-AEBB-7F34EAA55EB4}"/>
                </a:ext>
              </a:extLst>
            </p:cNvPr>
            <p:cNvSpPr/>
            <p:nvPr/>
          </p:nvSpPr>
          <p:spPr>
            <a:xfrm>
              <a:off x="7108275" y="1996625"/>
              <a:ext cx="48625" cy="27525"/>
            </a:xfrm>
            <a:custGeom>
              <a:avLst/>
              <a:gdLst/>
              <a:ahLst/>
              <a:cxnLst/>
              <a:rect l="l" t="t" r="r" b="b"/>
              <a:pathLst>
                <a:path w="1945" h="1101" extrusionOk="0">
                  <a:moveTo>
                    <a:pt x="155" y="0"/>
                  </a:moveTo>
                  <a:cubicBezTo>
                    <a:pt x="39" y="0"/>
                    <a:pt x="1" y="174"/>
                    <a:pt x="117" y="194"/>
                  </a:cubicBezTo>
                  <a:cubicBezTo>
                    <a:pt x="426" y="252"/>
                    <a:pt x="735" y="368"/>
                    <a:pt x="1006" y="522"/>
                  </a:cubicBezTo>
                  <a:cubicBezTo>
                    <a:pt x="1160" y="599"/>
                    <a:pt x="1276" y="696"/>
                    <a:pt x="1411" y="793"/>
                  </a:cubicBezTo>
                  <a:cubicBezTo>
                    <a:pt x="1527" y="889"/>
                    <a:pt x="1663" y="986"/>
                    <a:pt x="1798" y="1083"/>
                  </a:cubicBezTo>
                  <a:cubicBezTo>
                    <a:pt x="1814" y="1095"/>
                    <a:pt x="1831" y="1100"/>
                    <a:pt x="1846" y="1100"/>
                  </a:cubicBezTo>
                  <a:cubicBezTo>
                    <a:pt x="1903" y="1100"/>
                    <a:pt x="1944" y="1027"/>
                    <a:pt x="1914" y="967"/>
                  </a:cubicBezTo>
                  <a:cubicBezTo>
                    <a:pt x="1836" y="812"/>
                    <a:pt x="1721" y="677"/>
                    <a:pt x="1566" y="580"/>
                  </a:cubicBezTo>
                  <a:cubicBezTo>
                    <a:pt x="1431" y="464"/>
                    <a:pt x="1295" y="368"/>
                    <a:pt x="1141" y="290"/>
                  </a:cubicBezTo>
                  <a:cubicBezTo>
                    <a:pt x="986" y="213"/>
                    <a:pt x="832" y="155"/>
                    <a:pt x="677" y="97"/>
                  </a:cubicBezTo>
                  <a:cubicBezTo>
                    <a:pt x="503" y="58"/>
                    <a:pt x="329" y="20"/>
                    <a:pt x="1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42" name="Google Shape;3166;p78">
              <a:extLst>
                <a:ext uri="{FF2B5EF4-FFF2-40B4-BE49-F238E27FC236}">
                  <a16:creationId xmlns:a16="http://schemas.microsoft.com/office/drawing/2014/main" id="{D45DEA80-D410-4949-8BA8-F8A0AF60200D}"/>
                </a:ext>
              </a:extLst>
            </p:cNvPr>
            <p:cNvSpPr/>
            <p:nvPr/>
          </p:nvSpPr>
          <p:spPr>
            <a:xfrm>
              <a:off x="6959550" y="2194450"/>
              <a:ext cx="36100" cy="25025"/>
            </a:xfrm>
            <a:custGeom>
              <a:avLst/>
              <a:gdLst/>
              <a:ahLst/>
              <a:cxnLst/>
              <a:rect l="l" t="t" r="r" b="b"/>
              <a:pathLst>
                <a:path w="1444" h="1001" extrusionOk="0">
                  <a:moveTo>
                    <a:pt x="1327" y="0"/>
                  </a:moveTo>
                  <a:cubicBezTo>
                    <a:pt x="1315" y="0"/>
                    <a:pt x="1303" y="3"/>
                    <a:pt x="1292" y="10"/>
                  </a:cubicBezTo>
                  <a:cubicBezTo>
                    <a:pt x="1196" y="88"/>
                    <a:pt x="1099" y="184"/>
                    <a:pt x="1022" y="281"/>
                  </a:cubicBezTo>
                  <a:cubicBezTo>
                    <a:pt x="945" y="358"/>
                    <a:pt x="848" y="455"/>
                    <a:pt x="751" y="513"/>
                  </a:cubicBezTo>
                  <a:cubicBezTo>
                    <a:pt x="655" y="590"/>
                    <a:pt x="539" y="648"/>
                    <a:pt x="442" y="706"/>
                  </a:cubicBezTo>
                  <a:cubicBezTo>
                    <a:pt x="384" y="745"/>
                    <a:pt x="326" y="764"/>
                    <a:pt x="268" y="783"/>
                  </a:cubicBezTo>
                  <a:cubicBezTo>
                    <a:pt x="237" y="783"/>
                    <a:pt x="182" y="833"/>
                    <a:pt x="141" y="833"/>
                  </a:cubicBezTo>
                  <a:cubicBezTo>
                    <a:pt x="131" y="833"/>
                    <a:pt x="121" y="830"/>
                    <a:pt x="114" y="822"/>
                  </a:cubicBezTo>
                  <a:cubicBezTo>
                    <a:pt x="108" y="819"/>
                    <a:pt x="102" y="818"/>
                    <a:pt x="96" y="818"/>
                  </a:cubicBezTo>
                  <a:cubicBezTo>
                    <a:pt x="56" y="818"/>
                    <a:pt x="0" y="866"/>
                    <a:pt x="17" y="899"/>
                  </a:cubicBezTo>
                  <a:cubicBezTo>
                    <a:pt x="36" y="977"/>
                    <a:pt x="109" y="1001"/>
                    <a:pt x="189" y="1001"/>
                  </a:cubicBezTo>
                  <a:cubicBezTo>
                    <a:pt x="268" y="1001"/>
                    <a:pt x="355" y="977"/>
                    <a:pt x="404" y="957"/>
                  </a:cubicBezTo>
                  <a:cubicBezTo>
                    <a:pt x="539" y="919"/>
                    <a:pt x="693" y="861"/>
                    <a:pt x="829" y="783"/>
                  </a:cubicBezTo>
                  <a:cubicBezTo>
                    <a:pt x="945" y="706"/>
                    <a:pt x="1080" y="609"/>
                    <a:pt x="1177" y="513"/>
                  </a:cubicBezTo>
                  <a:cubicBezTo>
                    <a:pt x="1292" y="397"/>
                    <a:pt x="1389" y="262"/>
                    <a:pt x="1428" y="126"/>
                  </a:cubicBezTo>
                  <a:cubicBezTo>
                    <a:pt x="1444" y="63"/>
                    <a:pt x="1382" y="0"/>
                    <a:pt x="13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167;p78">
              <a:extLst>
                <a:ext uri="{FF2B5EF4-FFF2-40B4-BE49-F238E27FC236}">
                  <a16:creationId xmlns:a16="http://schemas.microsoft.com/office/drawing/2014/main" id="{605B9333-CB69-4B27-B15D-3A2EE087B020}"/>
                </a:ext>
              </a:extLst>
            </p:cNvPr>
            <p:cNvSpPr/>
            <p:nvPr/>
          </p:nvSpPr>
          <p:spPr>
            <a:xfrm>
              <a:off x="6977500" y="2210650"/>
              <a:ext cx="18250" cy="14575"/>
            </a:xfrm>
            <a:custGeom>
              <a:avLst/>
              <a:gdLst/>
              <a:ahLst/>
              <a:cxnLst/>
              <a:rect l="l" t="t" r="r" b="b"/>
              <a:pathLst>
                <a:path w="730" h="583" extrusionOk="0">
                  <a:moveTo>
                    <a:pt x="632" y="0"/>
                  </a:moveTo>
                  <a:cubicBezTo>
                    <a:pt x="594" y="0"/>
                    <a:pt x="555" y="19"/>
                    <a:pt x="516" y="39"/>
                  </a:cubicBezTo>
                  <a:lnTo>
                    <a:pt x="439" y="97"/>
                  </a:lnTo>
                  <a:lnTo>
                    <a:pt x="304" y="213"/>
                  </a:lnTo>
                  <a:cubicBezTo>
                    <a:pt x="207" y="290"/>
                    <a:pt x="130" y="367"/>
                    <a:pt x="53" y="464"/>
                  </a:cubicBezTo>
                  <a:cubicBezTo>
                    <a:pt x="1" y="516"/>
                    <a:pt x="57" y="583"/>
                    <a:pt x="125" y="583"/>
                  </a:cubicBezTo>
                  <a:cubicBezTo>
                    <a:pt x="133" y="583"/>
                    <a:pt x="141" y="582"/>
                    <a:pt x="149" y="580"/>
                  </a:cubicBezTo>
                  <a:lnTo>
                    <a:pt x="130" y="580"/>
                  </a:lnTo>
                  <a:cubicBezTo>
                    <a:pt x="246" y="522"/>
                    <a:pt x="343" y="464"/>
                    <a:pt x="439" y="406"/>
                  </a:cubicBezTo>
                  <a:lnTo>
                    <a:pt x="574" y="309"/>
                  </a:lnTo>
                  <a:lnTo>
                    <a:pt x="632" y="251"/>
                  </a:lnTo>
                  <a:cubicBezTo>
                    <a:pt x="652" y="251"/>
                    <a:pt x="671" y="232"/>
                    <a:pt x="690" y="213"/>
                  </a:cubicBezTo>
                  <a:cubicBezTo>
                    <a:pt x="710" y="193"/>
                    <a:pt x="710" y="174"/>
                    <a:pt x="710" y="155"/>
                  </a:cubicBezTo>
                  <a:cubicBezTo>
                    <a:pt x="729" y="135"/>
                    <a:pt x="729" y="97"/>
                    <a:pt x="710" y="58"/>
                  </a:cubicBezTo>
                  <a:cubicBezTo>
                    <a:pt x="690" y="19"/>
                    <a:pt x="671" y="0"/>
                    <a:pt x="6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168;p78">
              <a:extLst>
                <a:ext uri="{FF2B5EF4-FFF2-40B4-BE49-F238E27FC236}">
                  <a16:creationId xmlns:a16="http://schemas.microsoft.com/office/drawing/2014/main" id="{E57D6347-F2DE-4A16-9DBE-F7A19AC6A92C}"/>
                </a:ext>
              </a:extLst>
            </p:cNvPr>
            <p:cNvSpPr/>
            <p:nvPr/>
          </p:nvSpPr>
          <p:spPr>
            <a:xfrm>
              <a:off x="6647400" y="2111525"/>
              <a:ext cx="40475" cy="32950"/>
            </a:xfrm>
            <a:custGeom>
              <a:avLst/>
              <a:gdLst/>
              <a:ahLst/>
              <a:cxnLst/>
              <a:rect l="l" t="t" r="r" b="b"/>
              <a:pathLst>
                <a:path w="1619" h="1318" extrusionOk="0">
                  <a:moveTo>
                    <a:pt x="215" y="0"/>
                  </a:moveTo>
                  <a:cubicBezTo>
                    <a:pt x="156" y="0"/>
                    <a:pt x="95" y="31"/>
                    <a:pt x="77" y="100"/>
                  </a:cubicBezTo>
                  <a:lnTo>
                    <a:pt x="97" y="81"/>
                  </a:lnTo>
                  <a:lnTo>
                    <a:pt x="97" y="81"/>
                  </a:lnTo>
                  <a:cubicBezTo>
                    <a:pt x="0" y="467"/>
                    <a:pt x="155" y="873"/>
                    <a:pt x="464" y="1124"/>
                  </a:cubicBezTo>
                  <a:cubicBezTo>
                    <a:pt x="638" y="1240"/>
                    <a:pt x="831" y="1318"/>
                    <a:pt x="1024" y="1318"/>
                  </a:cubicBezTo>
                  <a:lnTo>
                    <a:pt x="1160" y="1318"/>
                  </a:lnTo>
                  <a:cubicBezTo>
                    <a:pt x="1218" y="1298"/>
                    <a:pt x="1276" y="1279"/>
                    <a:pt x="1314" y="1260"/>
                  </a:cubicBezTo>
                  <a:cubicBezTo>
                    <a:pt x="1411" y="1221"/>
                    <a:pt x="1488" y="1182"/>
                    <a:pt x="1565" y="1124"/>
                  </a:cubicBezTo>
                  <a:cubicBezTo>
                    <a:pt x="1618" y="1054"/>
                    <a:pt x="1575" y="967"/>
                    <a:pt x="1493" y="967"/>
                  </a:cubicBezTo>
                  <a:cubicBezTo>
                    <a:pt x="1485" y="967"/>
                    <a:pt x="1477" y="968"/>
                    <a:pt x="1469" y="970"/>
                  </a:cubicBezTo>
                  <a:cubicBezTo>
                    <a:pt x="1411" y="989"/>
                    <a:pt x="1334" y="1008"/>
                    <a:pt x="1256" y="1008"/>
                  </a:cubicBezTo>
                  <a:cubicBezTo>
                    <a:pt x="1218" y="1008"/>
                    <a:pt x="1179" y="989"/>
                    <a:pt x="1140" y="989"/>
                  </a:cubicBezTo>
                  <a:lnTo>
                    <a:pt x="1024" y="989"/>
                  </a:lnTo>
                  <a:cubicBezTo>
                    <a:pt x="889" y="989"/>
                    <a:pt x="754" y="931"/>
                    <a:pt x="638" y="854"/>
                  </a:cubicBezTo>
                  <a:cubicBezTo>
                    <a:pt x="425" y="680"/>
                    <a:pt x="309" y="409"/>
                    <a:pt x="348" y="120"/>
                  </a:cubicBezTo>
                  <a:cubicBezTo>
                    <a:pt x="359" y="45"/>
                    <a:pt x="288" y="0"/>
                    <a:pt x="2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45" name="Google Shape;3169;p78">
              <a:extLst>
                <a:ext uri="{FF2B5EF4-FFF2-40B4-BE49-F238E27FC236}">
                  <a16:creationId xmlns:a16="http://schemas.microsoft.com/office/drawing/2014/main" id="{298BD6F2-D0C9-4CA4-9B04-F5C87A05BC9C}"/>
                </a:ext>
              </a:extLst>
            </p:cNvPr>
            <p:cNvSpPr/>
            <p:nvPr/>
          </p:nvSpPr>
          <p:spPr>
            <a:xfrm>
              <a:off x="6602625" y="1935750"/>
              <a:ext cx="27400" cy="21700"/>
            </a:xfrm>
            <a:custGeom>
              <a:avLst/>
              <a:gdLst/>
              <a:ahLst/>
              <a:cxnLst/>
              <a:rect l="l" t="t" r="r" b="b"/>
              <a:pathLst>
                <a:path w="1096" h="868" extrusionOk="0">
                  <a:moveTo>
                    <a:pt x="999" y="0"/>
                  </a:moveTo>
                  <a:cubicBezTo>
                    <a:pt x="554" y="0"/>
                    <a:pt x="168" y="368"/>
                    <a:pt x="13" y="773"/>
                  </a:cubicBezTo>
                  <a:cubicBezTo>
                    <a:pt x="0" y="825"/>
                    <a:pt x="48" y="868"/>
                    <a:pt x="92" y="868"/>
                  </a:cubicBezTo>
                  <a:cubicBezTo>
                    <a:pt x="114" y="868"/>
                    <a:pt x="136" y="857"/>
                    <a:pt x="149" y="831"/>
                  </a:cubicBezTo>
                  <a:cubicBezTo>
                    <a:pt x="226" y="638"/>
                    <a:pt x="342" y="503"/>
                    <a:pt x="496" y="387"/>
                  </a:cubicBezTo>
                  <a:cubicBezTo>
                    <a:pt x="670" y="271"/>
                    <a:pt x="844" y="194"/>
                    <a:pt x="1018" y="136"/>
                  </a:cubicBezTo>
                  <a:cubicBezTo>
                    <a:pt x="1095" y="116"/>
                    <a:pt x="1076" y="0"/>
                    <a:pt x="9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46" name="Google Shape;3170;p78">
              <a:extLst>
                <a:ext uri="{FF2B5EF4-FFF2-40B4-BE49-F238E27FC236}">
                  <a16:creationId xmlns:a16="http://schemas.microsoft.com/office/drawing/2014/main" id="{839AFE19-88E9-4BA0-B8D0-B1ABDB274C51}"/>
                </a:ext>
              </a:extLst>
            </p:cNvPr>
            <p:cNvSpPr/>
            <p:nvPr/>
          </p:nvSpPr>
          <p:spPr>
            <a:xfrm>
              <a:off x="6618400" y="1953150"/>
              <a:ext cx="22725" cy="20275"/>
            </a:xfrm>
            <a:custGeom>
              <a:avLst/>
              <a:gdLst/>
              <a:ahLst/>
              <a:cxnLst/>
              <a:rect l="l" t="t" r="r" b="b"/>
              <a:pathLst>
                <a:path w="909" h="811" extrusionOk="0">
                  <a:moveTo>
                    <a:pt x="696" y="0"/>
                  </a:moveTo>
                  <a:cubicBezTo>
                    <a:pt x="638" y="0"/>
                    <a:pt x="600" y="0"/>
                    <a:pt x="542" y="19"/>
                  </a:cubicBezTo>
                  <a:cubicBezTo>
                    <a:pt x="445" y="58"/>
                    <a:pt x="349" y="116"/>
                    <a:pt x="271" y="174"/>
                  </a:cubicBezTo>
                  <a:cubicBezTo>
                    <a:pt x="117" y="309"/>
                    <a:pt x="20" y="503"/>
                    <a:pt x="1" y="696"/>
                  </a:cubicBezTo>
                  <a:cubicBezTo>
                    <a:pt x="1" y="771"/>
                    <a:pt x="61" y="811"/>
                    <a:pt x="121" y="811"/>
                  </a:cubicBezTo>
                  <a:cubicBezTo>
                    <a:pt x="168" y="811"/>
                    <a:pt x="215" y="786"/>
                    <a:pt x="233" y="734"/>
                  </a:cubicBezTo>
                  <a:lnTo>
                    <a:pt x="233" y="677"/>
                  </a:lnTo>
                  <a:cubicBezTo>
                    <a:pt x="233" y="638"/>
                    <a:pt x="252" y="599"/>
                    <a:pt x="271" y="561"/>
                  </a:cubicBezTo>
                  <a:lnTo>
                    <a:pt x="271" y="522"/>
                  </a:lnTo>
                  <a:lnTo>
                    <a:pt x="291" y="483"/>
                  </a:lnTo>
                  <a:lnTo>
                    <a:pt x="310" y="445"/>
                  </a:lnTo>
                  <a:cubicBezTo>
                    <a:pt x="329" y="425"/>
                    <a:pt x="368" y="387"/>
                    <a:pt x="387" y="367"/>
                  </a:cubicBezTo>
                  <a:lnTo>
                    <a:pt x="407" y="348"/>
                  </a:lnTo>
                  <a:lnTo>
                    <a:pt x="426" y="348"/>
                  </a:lnTo>
                  <a:cubicBezTo>
                    <a:pt x="464" y="329"/>
                    <a:pt x="503" y="309"/>
                    <a:pt x="522" y="290"/>
                  </a:cubicBezTo>
                  <a:lnTo>
                    <a:pt x="561" y="290"/>
                  </a:lnTo>
                  <a:cubicBezTo>
                    <a:pt x="580" y="271"/>
                    <a:pt x="600" y="271"/>
                    <a:pt x="619" y="271"/>
                  </a:cubicBezTo>
                  <a:lnTo>
                    <a:pt x="716" y="232"/>
                  </a:lnTo>
                  <a:lnTo>
                    <a:pt x="832" y="232"/>
                  </a:lnTo>
                  <a:lnTo>
                    <a:pt x="851" y="213"/>
                  </a:lnTo>
                  <a:cubicBezTo>
                    <a:pt x="909" y="174"/>
                    <a:pt x="909" y="97"/>
                    <a:pt x="870" y="58"/>
                  </a:cubicBezTo>
                  <a:cubicBezTo>
                    <a:pt x="851" y="19"/>
                    <a:pt x="812" y="0"/>
                    <a:pt x="7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47" name="Google Shape;3171;p78">
              <a:extLst>
                <a:ext uri="{FF2B5EF4-FFF2-40B4-BE49-F238E27FC236}">
                  <a16:creationId xmlns:a16="http://schemas.microsoft.com/office/drawing/2014/main" id="{C7257700-BC58-45E3-BCF3-FF7DA48032A7}"/>
                </a:ext>
              </a:extLst>
            </p:cNvPr>
            <p:cNvSpPr/>
            <p:nvPr/>
          </p:nvSpPr>
          <p:spPr>
            <a:xfrm>
              <a:off x="6996675" y="1823750"/>
              <a:ext cx="17825" cy="32375"/>
            </a:xfrm>
            <a:custGeom>
              <a:avLst/>
              <a:gdLst/>
              <a:ahLst/>
              <a:cxnLst/>
              <a:rect l="l" t="t" r="r" b="b"/>
              <a:pathLst>
                <a:path w="713" h="1295" extrusionOk="0">
                  <a:moveTo>
                    <a:pt x="166" y="1"/>
                  </a:moveTo>
                  <a:cubicBezTo>
                    <a:pt x="140" y="1"/>
                    <a:pt x="114" y="12"/>
                    <a:pt x="97" y="36"/>
                  </a:cubicBezTo>
                  <a:cubicBezTo>
                    <a:pt x="59" y="94"/>
                    <a:pt x="39" y="152"/>
                    <a:pt x="39" y="210"/>
                  </a:cubicBezTo>
                  <a:cubicBezTo>
                    <a:pt x="20" y="268"/>
                    <a:pt x="1" y="326"/>
                    <a:pt x="20" y="384"/>
                  </a:cubicBezTo>
                  <a:cubicBezTo>
                    <a:pt x="20" y="500"/>
                    <a:pt x="39" y="635"/>
                    <a:pt x="78" y="732"/>
                  </a:cubicBezTo>
                  <a:cubicBezTo>
                    <a:pt x="136" y="847"/>
                    <a:pt x="194" y="963"/>
                    <a:pt x="252" y="1060"/>
                  </a:cubicBezTo>
                  <a:cubicBezTo>
                    <a:pt x="329" y="1157"/>
                    <a:pt x="426" y="1253"/>
                    <a:pt x="542" y="1292"/>
                  </a:cubicBezTo>
                  <a:cubicBezTo>
                    <a:pt x="550" y="1294"/>
                    <a:pt x="559" y="1294"/>
                    <a:pt x="567" y="1294"/>
                  </a:cubicBezTo>
                  <a:cubicBezTo>
                    <a:pt x="651" y="1294"/>
                    <a:pt x="712" y="1208"/>
                    <a:pt x="677" y="1137"/>
                  </a:cubicBezTo>
                  <a:lnTo>
                    <a:pt x="658" y="1137"/>
                  </a:lnTo>
                  <a:cubicBezTo>
                    <a:pt x="600" y="1041"/>
                    <a:pt x="542" y="963"/>
                    <a:pt x="484" y="886"/>
                  </a:cubicBezTo>
                  <a:cubicBezTo>
                    <a:pt x="426" y="809"/>
                    <a:pt x="387" y="732"/>
                    <a:pt x="349" y="654"/>
                  </a:cubicBezTo>
                  <a:cubicBezTo>
                    <a:pt x="329" y="596"/>
                    <a:pt x="329" y="558"/>
                    <a:pt x="310" y="500"/>
                  </a:cubicBezTo>
                  <a:cubicBezTo>
                    <a:pt x="310" y="461"/>
                    <a:pt x="291" y="422"/>
                    <a:pt x="291" y="384"/>
                  </a:cubicBezTo>
                  <a:cubicBezTo>
                    <a:pt x="291" y="345"/>
                    <a:pt x="291" y="306"/>
                    <a:pt x="291" y="287"/>
                  </a:cubicBezTo>
                  <a:cubicBezTo>
                    <a:pt x="291" y="268"/>
                    <a:pt x="271" y="248"/>
                    <a:pt x="271" y="229"/>
                  </a:cubicBezTo>
                  <a:cubicBezTo>
                    <a:pt x="271" y="171"/>
                    <a:pt x="252" y="113"/>
                    <a:pt x="252" y="55"/>
                  </a:cubicBezTo>
                  <a:cubicBezTo>
                    <a:pt x="241" y="22"/>
                    <a:pt x="203" y="1"/>
                    <a:pt x="1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48" name="Google Shape;3172;p78">
              <a:extLst>
                <a:ext uri="{FF2B5EF4-FFF2-40B4-BE49-F238E27FC236}">
                  <a16:creationId xmlns:a16="http://schemas.microsoft.com/office/drawing/2014/main" id="{483162A5-6C74-4EF1-AE46-96D4E3A03FA2}"/>
                </a:ext>
              </a:extLst>
            </p:cNvPr>
            <p:cNvSpPr/>
            <p:nvPr/>
          </p:nvSpPr>
          <p:spPr>
            <a:xfrm>
              <a:off x="7008750" y="1829225"/>
              <a:ext cx="10300" cy="20775"/>
            </a:xfrm>
            <a:custGeom>
              <a:avLst/>
              <a:gdLst/>
              <a:ahLst/>
              <a:cxnLst/>
              <a:rect l="l" t="t" r="r" b="b"/>
              <a:pathLst>
                <a:path w="412" h="831" extrusionOk="0">
                  <a:moveTo>
                    <a:pt x="143" y="1"/>
                  </a:moveTo>
                  <a:cubicBezTo>
                    <a:pt x="121" y="1"/>
                    <a:pt x="98" y="9"/>
                    <a:pt x="78" y="29"/>
                  </a:cubicBezTo>
                  <a:cubicBezTo>
                    <a:pt x="39" y="49"/>
                    <a:pt x="20" y="87"/>
                    <a:pt x="20" y="126"/>
                  </a:cubicBezTo>
                  <a:cubicBezTo>
                    <a:pt x="1" y="165"/>
                    <a:pt x="1" y="203"/>
                    <a:pt x="1" y="242"/>
                  </a:cubicBezTo>
                  <a:cubicBezTo>
                    <a:pt x="1" y="319"/>
                    <a:pt x="20" y="377"/>
                    <a:pt x="39" y="455"/>
                  </a:cubicBezTo>
                  <a:cubicBezTo>
                    <a:pt x="59" y="590"/>
                    <a:pt x="136" y="706"/>
                    <a:pt x="233" y="802"/>
                  </a:cubicBezTo>
                  <a:cubicBezTo>
                    <a:pt x="252" y="822"/>
                    <a:pt x="275" y="831"/>
                    <a:pt x="296" y="831"/>
                  </a:cubicBezTo>
                  <a:cubicBezTo>
                    <a:pt x="358" y="831"/>
                    <a:pt x="411" y="758"/>
                    <a:pt x="368" y="686"/>
                  </a:cubicBezTo>
                  <a:lnTo>
                    <a:pt x="329" y="667"/>
                  </a:lnTo>
                  <a:cubicBezTo>
                    <a:pt x="310" y="628"/>
                    <a:pt x="310" y="609"/>
                    <a:pt x="291" y="590"/>
                  </a:cubicBezTo>
                  <a:lnTo>
                    <a:pt x="291" y="571"/>
                  </a:lnTo>
                  <a:lnTo>
                    <a:pt x="271" y="532"/>
                  </a:lnTo>
                  <a:cubicBezTo>
                    <a:pt x="252" y="474"/>
                    <a:pt x="233" y="416"/>
                    <a:pt x="233" y="358"/>
                  </a:cubicBezTo>
                  <a:lnTo>
                    <a:pt x="233" y="319"/>
                  </a:lnTo>
                  <a:lnTo>
                    <a:pt x="233" y="242"/>
                  </a:lnTo>
                  <a:cubicBezTo>
                    <a:pt x="233" y="203"/>
                    <a:pt x="233" y="184"/>
                    <a:pt x="233" y="165"/>
                  </a:cubicBezTo>
                  <a:cubicBezTo>
                    <a:pt x="233" y="126"/>
                    <a:pt x="233" y="107"/>
                    <a:pt x="233" y="87"/>
                  </a:cubicBezTo>
                  <a:lnTo>
                    <a:pt x="233" y="68"/>
                  </a:lnTo>
                  <a:cubicBezTo>
                    <a:pt x="220" y="30"/>
                    <a:pt x="183" y="1"/>
                    <a:pt x="1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49" name="Google Shape;3173;p78">
              <a:extLst>
                <a:ext uri="{FF2B5EF4-FFF2-40B4-BE49-F238E27FC236}">
                  <a16:creationId xmlns:a16="http://schemas.microsoft.com/office/drawing/2014/main" id="{A2941FA3-23B7-4881-8E61-6F064AEF7813}"/>
                </a:ext>
              </a:extLst>
            </p:cNvPr>
            <p:cNvSpPr/>
            <p:nvPr/>
          </p:nvSpPr>
          <p:spPr>
            <a:xfrm>
              <a:off x="7059475" y="1794325"/>
              <a:ext cx="19750" cy="28400"/>
            </a:xfrm>
            <a:custGeom>
              <a:avLst/>
              <a:gdLst/>
              <a:ahLst/>
              <a:cxnLst/>
              <a:rect l="l" t="t" r="r" b="b"/>
              <a:pathLst>
                <a:path w="790" h="1136" extrusionOk="0">
                  <a:moveTo>
                    <a:pt x="395" y="699"/>
                  </a:moveTo>
                  <a:lnTo>
                    <a:pt x="395" y="699"/>
                  </a:lnTo>
                  <a:cubicBezTo>
                    <a:pt x="394" y="699"/>
                    <a:pt x="391" y="702"/>
                    <a:pt x="387" y="710"/>
                  </a:cubicBezTo>
                  <a:cubicBezTo>
                    <a:pt x="387" y="719"/>
                    <a:pt x="388" y="722"/>
                    <a:pt x="389" y="722"/>
                  </a:cubicBezTo>
                  <a:cubicBezTo>
                    <a:pt x="393" y="722"/>
                    <a:pt x="398" y="699"/>
                    <a:pt x="395" y="699"/>
                  </a:cubicBezTo>
                  <a:close/>
                  <a:moveTo>
                    <a:pt x="639" y="0"/>
                  </a:moveTo>
                  <a:cubicBezTo>
                    <a:pt x="624" y="0"/>
                    <a:pt x="610" y="5"/>
                    <a:pt x="600" y="15"/>
                  </a:cubicBezTo>
                  <a:cubicBezTo>
                    <a:pt x="561" y="15"/>
                    <a:pt x="542" y="15"/>
                    <a:pt x="503" y="34"/>
                  </a:cubicBezTo>
                  <a:cubicBezTo>
                    <a:pt x="465" y="53"/>
                    <a:pt x="407" y="92"/>
                    <a:pt x="368" y="131"/>
                  </a:cubicBezTo>
                  <a:cubicBezTo>
                    <a:pt x="291" y="208"/>
                    <a:pt x="213" y="285"/>
                    <a:pt x="155" y="382"/>
                  </a:cubicBezTo>
                  <a:cubicBezTo>
                    <a:pt x="59" y="575"/>
                    <a:pt x="1" y="788"/>
                    <a:pt x="20" y="1000"/>
                  </a:cubicBezTo>
                  <a:cubicBezTo>
                    <a:pt x="20" y="1078"/>
                    <a:pt x="78" y="1136"/>
                    <a:pt x="155" y="1136"/>
                  </a:cubicBezTo>
                  <a:cubicBezTo>
                    <a:pt x="233" y="1136"/>
                    <a:pt x="291" y="1078"/>
                    <a:pt x="291" y="1000"/>
                  </a:cubicBezTo>
                  <a:lnTo>
                    <a:pt x="349" y="1000"/>
                  </a:lnTo>
                  <a:lnTo>
                    <a:pt x="349" y="942"/>
                  </a:lnTo>
                  <a:lnTo>
                    <a:pt x="349" y="904"/>
                  </a:lnTo>
                  <a:cubicBezTo>
                    <a:pt x="349" y="865"/>
                    <a:pt x="368" y="826"/>
                    <a:pt x="368" y="768"/>
                  </a:cubicBezTo>
                  <a:cubicBezTo>
                    <a:pt x="387" y="749"/>
                    <a:pt x="387" y="730"/>
                    <a:pt x="387" y="710"/>
                  </a:cubicBezTo>
                  <a:lnTo>
                    <a:pt x="387" y="672"/>
                  </a:lnTo>
                  <a:cubicBezTo>
                    <a:pt x="407" y="633"/>
                    <a:pt x="426" y="594"/>
                    <a:pt x="465" y="556"/>
                  </a:cubicBezTo>
                  <a:lnTo>
                    <a:pt x="542" y="440"/>
                  </a:lnTo>
                  <a:lnTo>
                    <a:pt x="561" y="421"/>
                  </a:lnTo>
                  <a:lnTo>
                    <a:pt x="600" y="363"/>
                  </a:lnTo>
                  <a:cubicBezTo>
                    <a:pt x="600" y="363"/>
                    <a:pt x="619" y="343"/>
                    <a:pt x="619" y="324"/>
                  </a:cubicBezTo>
                  <a:cubicBezTo>
                    <a:pt x="633" y="310"/>
                    <a:pt x="647" y="297"/>
                    <a:pt x="640" y="297"/>
                  </a:cubicBezTo>
                  <a:lnTo>
                    <a:pt x="640" y="297"/>
                  </a:lnTo>
                  <a:cubicBezTo>
                    <a:pt x="637" y="297"/>
                    <a:pt x="631" y="299"/>
                    <a:pt x="619" y="305"/>
                  </a:cubicBezTo>
                  <a:lnTo>
                    <a:pt x="677" y="266"/>
                  </a:lnTo>
                  <a:cubicBezTo>
                    <a:pt x="697" y="227"/>
                    <a:pt x="697" y="227"/>
                    <a:pt x="716" y="208"/>
                  </a:cubicBezTo>
                  <a:cubicBezTo>
                    <a:pt x="735" y="189"/>
                    <a:pt x="755" y="169"/>
                    <a:pt x="755" y="150"/>
                  </a:cubicBezTo>
                  <a:cubicBezTo>
                    <a:pt x="789" y="81"/>
                    <a:pt x="762" y="12"/>
                    <a:pt x="700" y="12"/>
                  </a:cubicBezTo>
                  <a:cubicBezTo>
                    <a:pt x="693" y="12"/>
                    <a:pt x="685" y="13"/>
                    <a:pt x="677" y="15"/>
                  </a:cubicBezTo>
                  <a:cubicBezTo>
                    <a:pt x="668" y="5"/>
                    <a:pt x="653" y="0"/>
                    <a:pt x="6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50" name="Google Shape;3174;p78">
              <a:extLst>
                <a:ext uri="{FF2B5EF4-FFF2-40B4-BE49-F238E27FC236}">
                  <a16:creationId xmlns:a16="http://schemas.microsoft.com/office/drawing/2014/main" id="{DEB1B27E-9FC1-4815-AF71-4AC8BB41D2FE}"/>
                </a:ext>
              </a:extLst>
            </p:cNvPr>
            <p:cNvSpPr/>
            <p:nvPr/>
          </p:nvSpPr>
          <p:spPr>
            <a:xfrm>
              <a:off x="7198625" y="1777300"/>
              <a:ext cx="27550" cy="16325"/>
            </a:xfrm>
            <a:custGeom>
              <a:avLst/>
              <a:gdLst/>
              <a:ahLst/>
              <a:cxnLst/>
              <a:rect l="l" t="t" r="r" b="b"/>
              <a:pathLst>
                <a:path w="1102" h="653" extrusionOk="0">
                  <a:moveTo>
                    <a:pt x="116" y="0"/>
                  </a:moveTo>
                  <a:cubicBezTo>
                    <a:pt x="20" y="19"/>
                    <a:pt x="0" y="135"/>
                    <a:pt x="78" y="193"/>
                  </a:cubicBezTo>
                  <a:lnTo>
                    <a:pt x="97" y="251"/>
                  </a:lnTo>
                  <a:lnTo>
                    <a:pt x="116" y="251"/>
                  </a:lnTo>
                  <a:cubicBezTo>
                    <a:pt x="136" y="251"/>
                    <a:pt x="155" y="271"/>
                    <a:pt x="174" y="271"/>
                  </a:cubicBezTo>
                  <a:lnTo>
                    <a:pt x="232" y="290"/>
                  </a:lnTo>
                  <a:cubicBezTo>
                    <a:pt x="271" y="290"/>
                    <a:pt x="309" y="309"/>
                    <a:pt x="348" y="329"/>
                  </a:cubicBezTo>
                  <a:lnTo>
                    <a:pt x="387" y="348"/>
                  </a:lnTo>
                  <a:lnTo>
                    <a:pt x="425" y="348"/>
                  </a:lnTo>
                  <a:lnTo>
                    <a:pt x="522" y="406"/>
                  </a:lnTo>
                  <a:cubicBezTo>
                    <a:pt x="561" y="425"/>
                    <a:pt x="599" y="445"/>
                    <a:pt x="638" y="464"/>
                  </a:cubicBezTo>
                  <a:lnTo>
                    <a:pt x="657" y="483"/>
                  </a:lnTo>
                  <a:lnTo>
                    <a:pt x="696" y="522"/>
                  </a:lnTo>
                  <a:lnTo>
                    <a:pt x="735" y="541"/>
                  </a:lnTo>
                  <a:lnTo>
                    <a:pt x="793" y="580"/>
                  </a:lnTo>
                  <a:cubicBezTo>
                    <a:pt x="812" y="599"/>
                    <a:pt x="831" y="618"/>
                    <a:pt x="851" y="638"/>
                  </a:cubicBezTo>
                  <a:cubicBezTo>
                    <a:pt x="870" y="647"/>
                    <a:pt x="889" y="652"/>
                    <a:pt x="909" y="652"/>
                  </a:cubicBezTo>
                  <a:cubicBezTo>
                    <a:pt x="928" y="652"/>
                    <a:pt x="947" y="647"/>
                    <a:pt x="967" y="638"/>
                  </a:cubicBezTo>
                  <a:cubicBezTo>
                    <a:pt x="1025" y="638"/>
                    <a:pt x="1044" y="599"/>
                    <a:pt x="1063" y="560"/>
                  </a:cubicBezTo>
                  <a:cubicBezTo>
                    <a:pt x="1102" y="445"/>
                    <a:pt x="986" y="329"/>
                    <a:pt x="909" y="271"/>
                  </a:cubicBezTo>
                  <a:cubicBezTo>
                    <a:pt x="831" y="213"/>
                    <a:pt x="754" y="155"/>
                    <a:pt x="657" y="116"/>
                  </a:cubicBezTo>
                  <a:cubicBezTo>
                    <a:pt x="580" y="77"/>
                    <a:pt x="503" y="39"/>
                    <a:pt x="406" y="19"/>
                  </a:cubicBezTo>
                  <a:cubicBezTo>
                    <a:pt x="348" y="0"/>
                    <a:pt x="309" y="0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D03071E2-2CD5-403F-9AA6-55B97E39B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3006" y="5753119"/>
            <a:ext cx="1762365" cy="1588734"/>
          </a:xfrm>
          <a:prstGeom prst="rect">
            <a:avLst/>
          </a:prstGeom>
        </p:spPr>
      </p:pic>
      <p:pic>
        <p:nvPicPr>
          <p:cNvPr id="136" name="รูปภาพ 135">
            <a:extLst>
              <a:ext uri="{FF2B5EF4-FFF2-40B4-BE49-F238E27FC236}">
                <a16:creationId xmlns:a16="http://schemas.microsoft.com/office/drawing/2014/main" id="{DD614DE5-E145-4981-81B6-FC553AB99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5218" y="756229"/>
            <a:ext cx="426757" cy="3901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7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91667E-6 -2.96296E-6 L 0.06705 -0.02685 C 0.08099 -0.03287 0.10182 -0.03611 0.12396 -0.03611 C 0.14896 -0.03611 0.16901 -0.03287 0.18294 -0.02685 L 0.25 -2.96296E-6 " pathEditMode="relative" rAng="0" ptsTypes="AAA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180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135">
            <a:alpha val="80000"/>
          </a:srgbClr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oppins"/>
              <a:buNone/>
            </a:pPr>
            <a:r>
              <a:rPr lang="en-US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Software Design</a:t>
            </a:r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/>
          </a:p>
        </p:txBody>
      </p:sp>
      <p:pic>
        <p:nvPicPr>
          <p:cNvPr id="174" name="Google Shape;17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9729" y="1588037"/>
            <a:ext cx="5049546" cy="4832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12699" y="1635550"/>
            <a:ext cx="4528172" cy="4784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135">
            <a:alpha val="80000"/>
          </a:srgbClr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</a:pPr>
            <a:r>
              <a:rPr lang="en-US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Software Prototype</a:t>
            </a:r>
            <a:endParaRPr dirty="0"/>
          </a:p>
        </p:txBody>
      </p:sp>
      <p:sp>
        <p:nvSpPr>
          <p:cNvPr id="181" name="Google Shape;181;p1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84C6851C-BE97-4C36-B258-D39534C75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6459" y="3602038"/>
            <a:ext cx="2926524" cy="3006547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D72B1662-C5D6-42A0-A0E0-0DA0ED438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5199" y="5362941"/>
            <a:ext cx="961110" cy="1495059"/>
          </a:xfrm>
          <a:prstGeom prst="rect">
            <a:avLst/>
          </a:prstGeom>
        </p:spPr>
      </p:pic>
      <p:pic>
        <p:nvPicPr>
          <p:cNvPr id="28" name="รูปภาพ 27">
            <a:extLst>
              <a:ext uri="{FF2B5EF4-FFF2-40B4-BE49-F238E27FC236}">
                <a16:creationId xmlns:a16="http://schemas.microsoft.com/office/drawing/2014/main" id="{B7B54A19-8059-41EB-B5DA-12D8AE2EA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1757" y="5724684"/>
            <a:ext cx="1063133" cy="14603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44444E-6 L -0.1733 0.0421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72" y="21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14427 0.01528 L -0.07721 -0.00856 C -0.06328 -0.01389 -0.04244 -0.01666 -0.02031 -0.01666 C 0.00469 -0.01666 0.02474 -0.01389 0.03868 -0.00856 L 0.10573 0.01528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15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2"/>
          <p:cNvSpPr/>
          <p:nvPr/>
        </p:nvSpPr>
        <p:spPr>
          <a:xfrm>
            <a:off x="1114425" y="0"/>
            <a:ext cx="9963150" cy="6858000"/>
          </a:xfrm>
          <a:custGeom>
            <a:avLst/>
            <a:gdLst/>
            <a:ahLst/>
            <a:cxnLst/>
            <a:rect l="l" t="t" r="r" b="b"/>
            <a:pathLst>
              <a:path w="9963150" h="6858000" extrusionOk="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EFEFE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39700" sx="102000" sy="102000" algn="ctr" rotWithShape="0">
              <a:srgbClr val="D8D8D8">
                <a:alpha val="3725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2"/>
          <p:cNvSpPr/>
          <p:nvPr/>
        </p:nvSpPr>
        <p:spPr>
          <a:xfrm>
            <a:off x="1121664" y="0"/>
            <a:ext cx="9948672" cy="6858000"/>
          </a:xfrm>
          <a:custGeom>
            <a:avLst/>
            <a:gdLst/>
            <a:ahLst/>
            <a:cxnLst/>
            <a:rect l="l" t="t" r="r" b="b"/>
            <a:pathLst>
              <a:path w="9963150" h="6858000" extrusionOk="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"/>
              <a:buNone/>
            </a:pPr>
            <a:r>
              <a:rPr lang="en-US" sz="72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Technology</a:t>
            </a:r>
            <a:endParaRPr dirty="0"/>
          </a:p>
        </p:txBody>
      </p:sp>
      <p:sp>
        <p:nvSpPr>
          <p:cNvPr id="190" name="Google Shape;190;p12"/>
          <p:cNvSpPr txBox="1">
            <a:spLocks noGrp="1"/>
          </p:cNvSpPr>
          <p:nvPr>
            <p:ph type="body" idx="1"/>
          </p:nvPr>
        </p:nvSpPr>
        <p:spPr>
          <a:xfrm>
            <a:off x="1966912" y="5645150"/>
            <a:ext cx="8258176" cy="63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2"/>
          <p:cNvSpPr/>
          <p:nvPr/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/>
          <p:nvPr/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3"/>
          <p:cNvSpPr txBox="1"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</a:pPr>
            <a:r>
              <a:rPr lang="en-US" sz="36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Front-end</a:t>
            </a:r>
            <a:endParaRPr/>
          </a:p>
        </p:txBody>
      </p:sp>
      <p:pic>
        <p:nvPicPr>
          <p:cNvPr id="198" name="Google Shape;198;p13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221476" y="1623426"/>
            <a:ext cx="5749048" cy="344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"/>
          <p:cNvSpPr/>
          <p:nvPr/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4"/>
          <p:cNvSpPr txBox="1"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</a:pPr>
            <a:r>
              <a:rPr lang="en-US" sz="36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Back-end</a:t>
            </a:r>
            <a:endParaRPr/>
          </a:p>
        </p:txBody>
      </p:sp>
      <p:pic>
        <p:nvPicPr>
          <p:cNvPr id="205" name="Google Shape;205;p14" descr="Icon&#10;&#10;Description automatically generated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0872" y="2028447"/>
            <a:ext cx="6477974" cy="3779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4" descr="A blue sign with white letters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12758" y="1706873"/>
            <a:ext cx="4422710" cy="4422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/>
          <p:nvPr/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5"/>
          <p:cNvSpPr txBox="1"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</a:pPr>
            <a:r>
              <a:rPr lang="en-US" sz="36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Database</a:t>
            </a:r>
            <a:endParaRPr/>
          </a:p>
        </p:txBody>
      </p:sp>
      <p:pic>
        <p:nvPicPr>
          <p:cNvPr id="213" name="Google Shape;213;p15" descr="Logo, company name&#10;&#10;Description automatically generated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204383" y="1396588"/>
            <a:ext cx="8292556" cy="5182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135">
            <a:alpha val="80000"/>
          </a:srgbClr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oppins"/>
              <a:buNone/>
            </a:pPr>
            <a:r>
              <a:rPr lang="en-US" sz="44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Software Idea</a:t>
            </a:r>
            <a:endParaRPr/>
          </a:p>
        </p:txBody>
      </p:sp>
      <p:sp>
        <p:nvSpPr>
          <p:cNvPr id="109" name="Google Shape;109;p4"/>
          <p:cNvSpPr txBox="1">
            <a:spLocks noGrp="1"/>
          </p:cNvSpPr>
          <p:nvPr>
            <p:ph idx="1"/>
          </p:nvPr>
        </p:nvSpPr>
        <p:spPr>
          <a:xfrm>
            <a:off x="838199" y="1825625"/>
            <a:ext cx="1006994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number of fresh markets is decreasing. On the other hand, the number of healthy food consumers is increasing.</a:t>
            </a:r>
            <a:endParaRPr/>
          </a:p>
          <a:p>
            <a:pPr marL="228600" lvl="0" indent="-228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Farmer can't find the market to sell their products.</a:t>
            </a:r>
            <a:endParaRPr sz="2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lvl="0" indent="-228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Some middlemen exploit farmers. </a:t>
            </a:r>
            <a:endParaRPr/>
          </a:p>
        </p:txBody>
      </p:sp>
      <p:pic>
        <p:nvPicPr>
          <p:cNvPr id="110" name="Google Shape;11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3213" y="1755075"/>
            <a:ext cx="3248025" cy="527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175" y="782544"/>
            <a:ext cx="428132" cy="376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A16721E8-BAA4-49CF-80FD-37373C9E9E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5062981"/>
            <a:ext cx="2178036" cy="1968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6"/>
          <p:cNvSpPr txBox="1">
            <a:spLocks noGrp="1"/>
          </p:cNvSpPr>
          <p:nvPr>
            <p:ph type="title"/>
          </p:nvPr>
        </p:nvSpPr>
        <p:spPr>
          <a:xfrm>
            <a:off x="4128368" y="4921823"/>
            <a:ext cx="4937937" cy="1147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oppins"/>
              <a:buNone/>
            </a:pPr>
            <a:r>
              <a:rPr lang="en-US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Tool</a:t>
            </a:r>
            <a:endParaRPr/>
          </a:p>
        </p:txBody>
      </p:sp>
      <p:sp>
        <p:nvSpPr>
          <p:cNvPr id="219" name="Google Shape;219;p16"/>
          <p:cNvSpPr/>
          <p:nvPr/>
        </p:nvSpPr>
        <p:spPr>
          <a:xfrm>
            <a:off x="3585109" y="2382976"/>
            <a:ext cx="1920240" cy="192024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6"/>
          <p:cNvSpPr/>
          <p:nvPr/>
        </p:nvSpPr>
        <p:spPr>
          <a:xfrm>
            <a:off x="0" y="2122218"/>
            <a:ext cx="3730752" cy="4735782"/>
          </a:xfrm>
          <a:custGeom>
            <a:avLst/>
            <a:gdLst/>
            <a:ahLst/>
            <a:cxnLst/>
            <a:rect l="l" t="t" r="r" b="b"/>
            <a:pathLst>
              <a:path w="3730752" h="4735782" extrusionOk="0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6"/>
          <p:cNvSpPr/>
          <p:nvPr/>
        </p:nvSpPr>
        <p:spPr>
          <a:xfrm>
            <a:off x="1081982" y="-4332"/>
            <a:ext cx="4242816" cy="2454158"/>
          </a:xfrm>
          <a:custGeom>
            <a:avLst/>
            <a:gdLst/>
            <a:ahLst/>
            <a:cxnLst/>
            <a:rect l="l" t="t" r="r" b="b"/>
            <a:pathLst>
              <a:path w="4242816" h="2454158" extrusionOk="0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6"/>
          <p:cNvSpPr/>
          <p:nvPr/>
        </p:nvSpPr>
        <p:spPr>
          <a:xfrm>
            <a:off x="1246574" y="0"/>
            <a:ext cx="3913632" cy="2285234"/>
          </a:xfrm>
          <a:custGeom>
            <a:avLst/>
            <a:gdLst/>
            <a:ahLst/>
            <a:cxnLst/>
            <a:rect l="l" t="t" r="r" b="b"/>
            <a:pathLst>
              <a:path w="3913632" h="2285234" extrusionOk="0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p16" descr="A picture containing text, clipart, vector graphic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7535" y="449182"/>
            <a:ext cx="2091710" cy="1098147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6"/>
          <p:cNvSpPr/>
          <p:nvPr/>
        </p:nvSpPr>
        <p:spPr>
          <a:xfrm>
            <a:off x="-1" y="2288331"/>
            <a:ext cx="3564638" cy="4569668"/>
          </a:xfrm>
          <a:custGeom>
            <a:avLst/>
            <a:gdLst/>
            <a:ahLst/>
            <a:cxnLst/>
            <a:rect l="l" t="t" r="r" b="b"/>
            <a:pathLst>
              <a:path w="3564638" h="4569668" extrusionOk="0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6"/>
          <p:cNvSpPr/>
          <p:nvPr/>
        </p:nvSpPr>
        <p:spPr>
          <a:xfrm>
            <a:off x="3749701" y="2547568"/>
            <a:ext cx="1591056" cy="1591056"/>
          </a:xfrm>
          <a:custGeom>
            <a:avLst/>
            <a:gdLst/>
            <a:ahLst/>
            <a:cxnLst/>
            <a:rect l="l" t="t" r="r" b="b"/>
            <a:pathLst>
              <a:path w="1591056" h="1591056" extrusionOk="0">
                <a:moveTo>
                  <a:pt x="795528" y="0"/>
                </a:moveTo>
                <a:cubicBezTo>
                  <a:pt x="1234886" y="0"/>
                  <a:pt x="1591056" y="356170"/>
                  <a:pt x="1591056" y="795528"/>
                </a:cubicBezTo>
                <a:cubicBezTo>
                  <a:pt x="1591056" y="1234886"/>
                  <a:pt x="1234886" y="1591056"/>
                  <a:pt x="795528" y="1591056"/>
                </a:cubicBezTo>
                <a:cubicBezTo>
                  <a:pt x="356170" y="1591056"/>
                  <a:pt x="0" y="1234886"/>
                  <a:pt x="0" y="795528"/>
                </a:cubicBezTo>
                <a:cubicBezTo>
                  <a:pt x="0" y="356170"/>
                  <a:pt x="356170" y="0"/>
                  <a:pt x="79552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6"/>
          <p:cNvSpPr/>
          <p:nvPr/>
        </p:nvSpPr>
        <p:spPr>
          <a:xfrm>
            <a:off x="5429207" y="303879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6"/>
          <p:cNvSpPr/>
          <p:nvPr/>
        </p:nvSpPr>
        <p:spPr>
          <a:xfrm>
            <a:off x="5593799" y="468471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 extrusionOk="0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p16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30915" y="1005587"/>
            <a:ext cx="1778697" cy="1778697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6"/>
          <p:cNvSpPr/>
          <p:nvPr/>
        </p:nvSpPr>
        <p:spPr>
          <a:xfrm>
            <a:off x="8752568" y="-4332"/>
            <a:ext cx="3439432" cy="3550083"/>
          </a:xfrm>
          <a:custGeom>
            <a:avLst/>
            <a:gdLst/>
            <a:ahLst/>
            <a:cxnLst/>
            <a:rect l="l" t="t" r="r" b="b"/>
            <a:pathLst>
              <a:path w="3439432" h="3550083" extrusionOk="0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6"/>
          <p:cNvSpPr/>
          <p:nvPr/>
        </p:nvSpPr>
        <p:spPr>
          <a:xfrm>
            <a:off x="8918761" y="-4331"/>
            <a:ext cx="3273238" cy="3383891"/>
          </a:xfrm>
          <a:custGeom>
            <a:avLst/>
            <a:gdLst/>
            <a:ahLst/>
            <a:cxnLst/>
            <a:rect l="l" t="t" r="r" b="b"/>
            <a:pathLst>
              <a:path w="3273238" h="3383891" extrusionOk="0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p16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95435" y="311876"/>
            <a:ext cx="2063103" cy="2063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6" descr="Discord Thailand - Home | Facebook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2910" y="3695823"/>
            <a:ext cx="2248275" cy="224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6" descr="Ic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78695" y="2876562"/>
            <a:ext cx="933068" cy="933068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6"/>
          <p:cNvSpPr/>
          <p:nvPr/>
        </p:nvSpPr>
        <p:spPr>
          <a:xfrm>
            <a:off x="9199331" y="3907418"/>
            <a:ext cx="2992669" cy="2950582"/>
          </a:xfrm>
          <a:custGeom>
            <a:avLst/>
            <a:gdLst/>
            <a:ahLst/>
            <a:cxnLst/>
            <a:rect l="l" t="t" r="r" b="b"/>
            <a:pathLst>
              <a:path w="2992669" h="2950582" extrusionOk="0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6"/>
          <p:cNvSpPr/>
          <p:nvPr/>
        </p:nvSpPr>
        <p:spPr>
          <a:xfrm>
            <a:off x="9363238" y="4071322"/>
            <a:ext cx="2828765" cy="2786678"/>
          </a:xfrm>
          <a:custGeom>
            <a:avLst/>
            <a:gdLst/>
            <a:ahLst/>
            <a:cxnLst/>
            <a:rect l="l" t="t" r="r" b="b"/>
            <a:pathLst>
              <a:path w="2828765" h="2786678" extrusionOk="0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p16" descr="Logo, company name&#10;&#10;Description automatically generated"/>
          <p:cNvPicPr preferRelativeResize="0">
            <a:picLocks noGrp="1"/>
          </p:cNvPicPr>
          <p:nvPr>
            <p:ph idx="1"/>
          </p:nvPr>
        </p:nvPicPr>
        <p:blipFill rotWithShape="1">
          <a:blip r:embed="rId8">
            <a:alphaModFix/>
          </a:blip>
          <a:stretch/>
        </p:blipFill>
        <p:spPr>
          <a:xfrm>
            <a:off x="9425162" y="4376803"/>
            <a:ext cx="2704915" cy="2237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5D9B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</a:pPr>
            <a:r>
              <a:rPr lang="en-US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Software Progress Model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B282A2-1247-4681-ADB9-D19E179BA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629900" cy="4351338"/>
          </a:xfrm>
        </p:spPr>
        <p:txBody>
          <a:bodyPr>
            <a:norm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US" sz="2800" b="1" i="0" u="none" strike="noStrike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Extreme Programming</a:t>
            </a:r>
            <a:endParaRPr lang="en-US" b="1" dirty="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	</a:t>
            </a:r>
            <a:r>
              <a:rPr lang="en-US" sz="24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From the definition, XP is suitable for our team that have 5 peoples and the requirements or feature can be changed or added any time. And our team members can work separately for 24 hours by leaving a message or today's progression in discord and other members can continuously work on it.</a:t>
            </a:r>
            <a:endParaRPr lang="en-US" dirty="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1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5D9B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</a:pPr>
            <a:r>
              <a:rPr lang="en-US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Project Timeline</a:t>
            </a:r>
            <a:endParaRPr lang="en-US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1E8DCE5-4E70-4410-BBE0-A73CF242D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1573214"/>
            <a:ext cx="10658475" cy="46870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4169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5D9B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</a:pPr>
            <a:r>
              <a:rPr lang="en-US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Usability Testing</a:t>
            </a: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4CF24CA-F68C-40F8-9BA0-2A8C608D6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0787" y="3395068"/>
            <a:ext cx="1436664" cy="30978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FD9F5E3-2894-4EC5-98D8-73B1E6DDA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783" y="3395067"/>
            <a:ext cx="1424539" cy="30978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9C00BE74-026C-4BD8-AD12-2DBFF41D02C7}"/>
              </a:ext>
            </a:extLst>
          </p:cNvPr>
          <p:cNvSpPr/>
          <p:nvPr/>
        </p:nvSpPr>
        <p:spPr>
          <a:xfrm>
            <a:off x="8980371" y="4880007"/>
            <a:ext cx="1289785" cy="67376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A17B19-4AEC-476F-8C2C-796ED706DF38}"/>
              </a:ext>
            </a:extLst>
          </p:cNvPr>
          <p:cNvSpPr txBox="1"/>
          <p:nvPr/>
        </p:nvSpPr>
        <p:spPr>
          <a:xfrm>
            <a:off x="838201" y="2000593"/>
            <a:ext cx="5834203" cy="2546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Test whole features of the software start with user, farmer and admin features</a:t>
            </a:r>
          </a:p>
          <a:p>
            <a:pPr>
              <a:lnSpc>
                <a:spcPct val="150000"/>
              </a:lnSpc>
            </a:pPr>
            <a:endParaRPr lang="en-US" sz="18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Techniques: Think Aloud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Failure point: Some word are used incorrectly 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Color Palette of UI and icon of user</a:t>
            </a:r>
            <a:endParaRPr lang="en-US" sz="18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86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5D9B">
            <a:alpha val="80000"/>
          </a:srgbClr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</a:pPr>
            <a:r>
              <a:rPr lang="en-US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Team member</a:t>
            </a:r>
            <a:endParaRPr dirty="0"/>
          </a:p>
        </p:txBody>
      </p:sp>
      <p:sp>
        <p:nvSpPr>
          <p:cNvPr id="260" name="Google Shape;260;p21"/>
          <p:cNvSpPr txBox="1">
            <a:spLocks noGrp="1"/>
          </p:cNvSpPr>
          <p:nvPr>
            <p:ph idx="1"/>
          </p:nvPr>
        </p:nvSpPr>
        <p:spPr>
          <a:xfrm>
            <a:off x="757177" y="146681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i="0" u="none" strike="noStrik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Kan </a:t>
            </a:r>
            <a:r>
              <a:rPr lang="en-US" sz="2400" i="0" u="none" strike="noStrike" dirty="0" err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Katpark</a:t>
            </a:r>
            <a:r>
              <a:rPr lang="en-US" sz="2400" i="0" u="none" strike="noStrik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en-US" sz="24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Project manager , </a:t>
            </a:r>
            <a:r>
              <a:rPr lang="en-US" sz="2400" i="0" u="none" strike="noStrik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Software Architecture</a:t>
            </a:r>
            <a:r>
              <a:rPr lang="en-US" sz="24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i="0" u="none" strike="noStrik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&amp; Analyst</a:t>
            </a:r>
            <a:r>
              <a:rPr lang="en-US" sz="24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sz="2400" i="0" u="none" strike="noStrik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143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i="0" u="none" strike="noStrike" dirty="0" err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Jakkaphat</a:t>
            </a:r>
            <a:r>
              <a:rPr lang="en-US" sz="2400" i="0" u="none" strike="noStrik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i="0" u="none" strike="noStrike" dirty="0" err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Polylake</a:t>
            </a:r>
            <a:r>
              <a:rPr lang="en-US" sz="2400" i="0" u="none" strike="noStrik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(Software Designer &amp; </a:t>
            </a:r>
            <a:r>
              <a:rPr lang="en-US" sz="24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Tester</a:t>
            </a:r>
            <a:r>
              <a:rPr lang="en-US" sz="2400" i="0" u="none" strike="noStrik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) </a:t>
            </a:r>
            <a:endParaRPr dirty="0"/>
          </a:p>
          <a:p>
            <a:pPr marL="1143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i="0" u="none" strike="noStrik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Dusit Chunviset (Software Designer &amp; </a:t>
            </a:r>
            <a:r>
              <a:rPr lang="en-US" sz="24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Tester</a:t>
            </a:r>
            <a:r>
              <a:rPr lang="en-US" sz="2400" i="0" u="none" strike="noStrik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) </a:t>
            </a:r>
            <a:endParaRPr dirty="0"/>
          </a:p>
          <a:p>
            <a:pPr marL="1143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i="0" u="none" strike="noStrike" dirty="0" err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Tinnapat</a:t>
            </a:r>
            <a:r>
              <a:rPr lang="en-US" sz="2400" i="0" u="none" strike="noStrik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i="0" u="none" strike="noStrike" dirty="0" err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Rattanawilaikul</a:t>
            </a:r>
            <a:r>
              <a:rPr lang="en-US" sz="2400" i="0" u="none" strike="noStrik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(Software Designer &amp; Analyst)</a:t>
            </a:r>
            <a:endParaRPr dirty="0"/>
          </a:p>
          <a:p>
            <a:pPr marL="1143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i="0" u="none" strike="noStrik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Sarin </a:t>
            </a:r>
            <a:r>
              <a:rPr lang="en-US" sz="2400" i="0" u="none" strike="noStrike" dirty="0" err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Patanompee</a:t>
            </a:r>
            <a:r>
              <a:rPr lang="en-US" sz="24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(Software Tester &amp; </a:t>
            </a:r>
            <a:r>
              <a:rPr lang="en-US" sz="2400" i="0" u="none" strike="noStrik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r>
              <a:rPr lang="en-US" sz="24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dirty="0"/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353A51AC-5C49-4594-8D18-0AE7EDCA2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651" y="2506662"/>
            <a:ext cx="2150349" cy="43356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135">
            <a:alpha val="80000"/>
          </a:srgbClr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D1C9409E-FB87-4FDD-9354-335DDEA5E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94688" y="3575191"/>
            <a:ext cx="1511192" cy="1511192"/>
          </a:xfrm>
          <a:prstGeom prst="rect">
            <a:avLst/>
          </a:prstGeom>
        </p:spPr>
      </p:pic>
      <p:sp>
        <p:nvSpPr>
          <p:cNvPr id="116" name="Google Shape;116;p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oppins"/>
              <a:buNone/>
            </a:pPr>
            <a:r>
              <a:rPr lang="en-US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Software Concept</a:t>
            </a:r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	</a:t>
            </a:r>
            <a:r>
              <a:rPr lang="en-US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Chaorai Prompt</a:t>
            </a:r>
            <a:r>
              <a:rPr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is a Mobile Web Application that maps product sellers to the buyers like Amazon, Shopee but Farmer Prompt focuses on agricultural products. </a:t>
            </a:r>
            <a:endParaRPr/>
          </a:p>
        </p:txBody>
      </p:sp>
      <p:pic>
        <p:nvPicPr>
          <p:cNvPr id="118" name="Google Shape;118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72100" y="2712710"/>
            <a:ext cx="12192000" cy="414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9950" y="686663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A5910706-3E31-4609-8DB7-A568F1D30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5100" y="-557829"/>
            <a:ext cx="1511192" cy="1511192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CEF8BD07-991C-4575-B780-D39C2C3E9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39092" y="686663"/>
            <a:ext cx="1511192" cy="1511192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E682BD28-4E69-4B24-B896-53F3E667E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259817" y="1468218"/>
            <a:ext cx="1511192" cy="1511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1.04167E-6 4.81481E-6 L -1.16432 -0.02894 " pathEditMode="relative" rAng="0" ptsTypes="AA">
                                      <p:cBhvr>
                                        <p:cTn id="6" dur="7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216" y="-145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3.54167E-6 -1.48148E-6 L 1.16263 -0.01967 " pathEditMode="relative" rAng="0" ptsTypes="AA">
                                      <p:cBhvr>
                                        <p:cTn id="8" dur="7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125" y="-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135">
            <a:alpha val="80000"/>
          </a:srgbClr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รูปภาพ 145">
            <a:extLst>
              <a:ext uri="{FF2B5EF4-FFF2-40B4-BE49-F238E27FC236}">
                <a16:creationId xmlns:a16="http://schemas.microsoft.com/office/drawing/2014/main" id="{C3085462-1767-4088-8D6F-44B2D37AA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3415" y="6501556"/>
            <a:ext cx="13634368" cy="410399"/>
          </a:xfrm>
          <a:prstGeom prst="rect">
            <a:avLst/>
          </a:prstGeom>
        </p:spPr>
      </p:pic>
      <p:sp>
        <p:nvSpPr>
          <p:cNvPr id="124" name="Google Shape;124;p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oppins"/>
              <a:buNone/>
            </a:pPr>
            <a:r>
              <a:rPr lang="en-US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Product Vision</a:t>
            </a:r>
            <a:endParaRPr/>
          </a:p>
        </p:txBody>
      </p:sp>
      <p:sp>
        <p:nvSpPr>
          <p:cNvPr id="125" name="Google Shape;125;p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400" b="1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For 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Thai farmers</a:t>
            </a:r>
            <a:r>
              <a: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400" b="1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WHO 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want to sell their products on the fair price  </a:t>
            </a:r>
            <a:r>
              <a:rPr lang="en-US" sz="2400" b="1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THE ChaoraiPrompt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is an E-</a:t>
            </a:r>
            <a:r>
              <a: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Commerce mobile web application </a:t>
            </a:r>
            <a:r>
              <a:rPr lang="en-US" sz="2400" b="1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THAT </a:t>
            </a:r>
            <a:r>
              <a:rPr lang="en-US" sz="240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aims </a:t>
            </a:r>
            <a:r>
              <a: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 be a new open market of agricultural products </a:t>
            </a:r>
            <a:r>
              <a:rPr lang="en-US" sz="2400" b="1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UNLIKE </a:t>
            </a:r>
            <a:r>
              <a: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other e-commerce because we focus on agricultural products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US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2" name="รูปภาพ 41">
            <a:extLst>
              <a:ext uri="{FF2B5EF4-FFF2-40B4-BE49-F238E27FC236}">
                <a16:creationId xmlns:a16="http://schemas.microsoft.com/office/drawing/2014/main" id="{AC8B6D99-A742-4430-8F25-BA68F4C82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03415" y="935092"/>
            <a:ext cx="1511192" cy="1511192"/>
          </a:xfrm>
          <a:prstGeom prst="rect">
            <a:avLst/>
          </a:prstGeom>
        </p:spPr>
      </p:pic>
      <p:pic>
        <p:nvPicPr>
          <p:cNvPr id="41" name="รูปภาพ 40">
            <a:extLst>
              <a:ext uri="{FF2B5EF4-FFF2-40B4-BE49-F238E27FC236}">
                <a16:creationId xmlns:a16="http://schemas.microsoft.com/office/drawing/2014/main" id="{0CA89B82-20C0-4E74-851D-FC94A6915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68584" y="4601678"/>
            <a:ext cx="3352722" cy="2310277"/>
          </a:xfrm>
          <a:prstGeom prst="rect">
            <a:avLst/>
          </a:prstGeom>
        </p:spPr>
      </p:pic>
      <p:pic>
        <p:nvPicPr>
          <p:cNvPr id="181" name="รูปภาพ 180">
            <a:extLst>
              <a:ext uri="{FF2B5EF4-FFF2-40B4-BE49-F238E27FC236}">
                <a16:creationId xmlns:a16="http://schemas.microsoft.com/office/drawing/2014/main" id="{F1A77AE9-E129-43AE-BF05-35B0E32640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510" y="705103"/>
            <a:ext cx="420660" cy="426757"/>
          </a:xfrm>
          <a:prstGeom prst="rect">
            <a:avLst/>
          </a:prstGeom>
        </p:spPr>
      </p:pic>
      <p:pic>
        <p:nvPicPr>
          <p:cNvPr id="239" name="รูปภาพ 238">
            <a:extLst>
              <a:ext uri="{FF2B5EF4-FFF2-40B4-BE49-F238E27FC236}">
                <a16:creationId xmlns:a16="http://schemas.microsoft.com/office/drawing/2014/main" id="{D2C23D37-7A44-440C-9654-179A105E60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051214" y="4770120"/>
            <a:ext cx="2800861" cy="2141835"/>
          </a:xfrm>
          <a:prstGeom prst="rect">
            <a:avLst/>
          </a:prstGeom>
        </p:spPr>
      </p:pic>
      <p:pic>
        <p:nvPicPr>
          <p:cNvPr id="240" name="รูปภาพ 239">
            <a:extLst>
              <a:ext uri="{FF2B5EF4-FFF2-40B4-BE49-F238E27FC236}">
                <a16:creationId xmlns:a16="http://schemas.microsoft.com/office/drawing/2014/main" id="{035950F5-B75D-4782-8166-561D61628E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4120" y="5568142"/>
            <a:ext cx="2794849" cy="1542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85185E-6 L 1.0556 -0.00139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73" y="-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animMotion origin="layout" path="M -3.33333E-6 -3.7037E-7 L 0.09414 -0.0009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14" y="-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1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Use case</a:t>
            </a:r>
            <a:endParaRPr/>
          </a:p>
        </p:txBody>
      </p:sp>
      <p:pic>
        <p:nvPicPr>
          <p:cNvPr id="135" name="Google Shape;13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15204" y="365125"/>
            <a:ext cx="2630548" cy="6346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4" name="Google Shape;5672;p84">
            <a:extLst>
              <a:ext uri="{FF2B5EF4-FFF2-40B4-BE49-F238E27FC236}">
                <a16:creationId xmlns:a16="http://schemas.microsoft.com/office/drawing/2014/main" id="{C0358901-0DCA-4029-86F3-91A6CFB1E463}"/>
              </a:ext>
            </a:extLst>
          </p:cNvPr>
          <p:cNvGrpSpPr/>
          <p:nvPr/>
        </p:nvGrpSpPr>
        <p:grpSpPr>
          <a:xfrm>
            <a:off x="839788" y="1840492"/>
            <a:ext cx="2795446" cy="2482913"/>
            <a:chOff x="6644304" y="3073628"/>
            <a:chExt cx="576302" cy="511871"/>
          </a:xfrm>
        </p:grpSpPr>
        <p:sp>
          <p:nvSpPr>
            <p:cNvPr id="45" name="Google Shape;5673;p84">
              <a:extLst>
                <a:ext uri="{FF2B5EF4-FFF2-40B4-BE49-F238E27FC236}">
                  <a16:creationId xmlns:a16="http://schemas.microsoft.com/office/drawing/2014/main" id="{ABBCDB31-8DBA-412B-9F48-124D231688F0}"/>
                </a:ext>
              </a:extLst>
            </p:cNvPr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" name="Google Shape;5674;p84">
              <a:extLst>
                <a:ext uri="{FF2B5EF4-FFF2-40B4-BE49-F238E27FC236}">
                  <a16:creationId xmlns:a16="http://schemas.microsoft.com/office/drawing/2014/main" id="{8A3C5309-EA96-4772-875D-E903A96ED1A5}"/>
                </a:ext>
              </a:extLst>
            </p:cNvPr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50" name="Google Shape;5675;p84">
                <a:extLst>
                  <a:ext uri="{FF2B5EF4-FFF2-40B4-BE49-F238E27FC236}">
                    <a16:creationId xmlns:a16="http://schemas.microsoft.com/office/drawing/2014/main" id="{0A98E6E1-186F-425C-9711-6A69EF6E5D17}"/>
                  </a:ext>
                </a:extLst>
              </p:cNvPr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avLst/>
                <a:gdLst/>
                <a:ahLst/>
                <a:cxnLst/>
                <a:rect l="l" t="t" r="r" b="b"/>
                <a:pathLst>
                  <a:path w="41379" h="54723" extrusionOk="0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676;p84">
                <a:extLst>
                  <a:ext uri="{FF2B5EF4-FFF2-40B4-BE49-F238E27FC236}">
                    <a16:creationId xmlns:a16="http://schemas.microsoft.com/office/drawing/2014/main" id="{3E954DCE-E87E-4B72-8FE3-889DB7ED0D10}"/>
                  </a:ext>
                </a:extLst>
              </p:cNvPr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avLst/>
                <a:gdLst/>
                <a:ahLst/>
                <a:cxnLst/>
                <a:rect l="l" t="t" r="r" b="b"/>
                <a:pathLst>
                  <a:path w="33022" h="36872" extrusionOk="0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677;p84">
                <a:extLst>
                  <a:ext uri="{FF2B5EF4-FFF2-40B4-BE49-F238E27FC236}">
                    <a16:creationId xmlns:a16="http://schemas.microsoft.com/office/drawing/2014/main" id="{DCECD7AB-222F-4E38-9E20-851270D5A6DA}"/>
                  </a:ext>
                </a:extLst>
              </p:cNvPr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26421" extrusionOk="0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678;p84">
                <a:extLst>
                  <a:ext uri="{FF2B5EF4-FFF2-40B4-BE49-F238E27FC236}">
                    <a16:creationId xmlns:a16="http://schemas.microsoft.com/office/drawing/2014/main" id="{3DFD5BD8-7468-4417-B728-B49654D69ADB}"/>
                  </a:ext>
                </a:extLst>
              </p:cNvPr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2026" extrusionOk="0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679;p84">
                <a:extLst>
                  <a:ext uri="{FF2B5EF4-FFF2-40B4-BE49-F238E27FC236}">
                    <a16:creationId xmlns:a16="http://schemas.microsoft.com/office/drawing/2014/main" id="{4F471003-9CC9-4029-8C0A-FCF412E54676}"/>
                  </a:ext>
                </a:extLst>
              </p:cNvPr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467" extrusionOk="0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" name="Google Shape;5680;p84">
              <a:extLst>
                <a:ext uri="{FF2B5EF4-FFF2-40B4-BE49-F238E27FC236}">
                  <a16:creationId xmlns:a16="http://schemas.microsoft.com/office/drawing/2014/main" id="{0D7FBE94-7D5D-49EC-96AE-221E3FED86CD}"/>
                </a:ext>
              </a:extLst>
            </p:cNvPr>
            <p:cNvSpPr/>
            <p:nvPr/>
          </p:nvSpPr>
          <p:spPr>
            <a:xfrm>
              <a:off x="6867451" y="3073651"/>
              <a:ext cx="102383" cy="56919"/>
            </a:xfrm>
            <a:custGeom>
              <a:avLst/>
              <a:gdLst/>
              <a:ahLst/>
              <a:cxnLst/>
              <a:rect l="l" t="t" r="r" b="b"/>
              <a:pathLst>
                <a:path w="17744" h="9869" extrusionOk="0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681;p84">
              <a:extLst>
                <a:ext uri="{FF2B5EF4-FFF2-40B4-BE49-F238E27FC236}">
                  <a16:creationId xmlns:a16="http://schemas.microsoft.com/office/drawing/2014/main" id="{290E9288-7E52-442E-9013-6D88D75585F7}"/>
                </a:ext>
              </a:extLst>
            </p:cNvPr>
            <p:cNvSpPr/>
            <p:nvPr/>
          </p:nvSpPr>
          <p:spPr>
            <a:xfrm>
              <a:off x="7069097" y="3119476"/>
              <a:ext cx="78535" cy="76898"/>
            </a:xfrm>
            <a:custGeom>
              <a:avLst/>
              <a:gdLst/>
              <a:ahLst/>
              <a:cxnLst/>
              <a:rect l="l" t="t" r="r" b="b"/>
              <a:pathLst>
                <a:path w="13611" h="13333" extrusionOk="0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682;p84">
              <a:extLst>
                <a:ext uri="{FF2B5EF4-FFF2-40B4-BE49-F238E27FC236}">
                  <a16:creationId xmlns:a16="http://schemas.microsoft.com/office/drawing/2014/main" id="{1F6FC20C-9E78-49AC-B52E-6BCE5876BF0E}"/>
                </a:ext>
              </a:extLst>
            </p:cNvPr>
            <p:cNvSpPr/>
            <p:nvPr/>
          </p:nvSpPr>
          <p:spPr>
            <a:xfrm>
              <a:off x="6946266" y="3181844"/>
              <a:ext cx="21095" cy="14742"/>
            </a:xfrm>
            <a:custGeom>
              <a:avLst/>
              <a:gdLst/>
              <a:ahLst/>
              <a:cxnLst/>
              <a:rect l="l" t="t" r="r" b="b"/>
              <a:pathLst>
                <a:path w="3656" h="2556" extrusionOk="0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8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9A5D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รูปภาพ 39">
            <a:extLst>
              <a:ext uri="{FF2B5EF4-FFF2-40B4-BE49-F238E27FC236}">
                <a16:creationId xmlns:a16="http://schemas.microsoft.com/office/drawing/2014/main" id="{1D9E821D-EC5A-415D-B66C-B3164CB83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5600" y="318129"/>
            <a:ext cx="1511192" cy="1511192"/>
          </a:xfrm>
          <a:prstGeom prst="rect">
            <a:avLst/>
          </a:prstGeom>
        </p:spPr>
      </p:pic>
      <p:pic>
        <p:nvPicPr>
          <p:cNvPr id="78" name="รูปภาพ 77">
            <a:extLst>
              <a:ext uri="{FF2B5EF4-FFF2-40B4-BE49-F238E27FC236}">
                <a16:creationId xmlns:a16="http://schemas.microsoft.com/office/drawing/2014/main" id="{7397E890-5782-4B6A-A652-8887FFD87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508" y="5571665"/>
            <a:ext cx="3577996" cy="1309681"/>
          </a:xfrm>
          <a:prstGeom prst="rect">
            <a:avLst/>
          </a:prstGeom>
        </p:spPr>
      </p:pic>
      <p:pic>
        <p:nvPicPr>
          <p:cNvPr id="77" name="รูปภาพ 76">
            <a:extLst>
              <a:ext uri="{FF2B5EF4-FFF2-40B4-BE49-F238E27FC236}">
                <a16:creationId xmlns:a16="http://schemas.microsoft.com/office/drawing/2014/main" id="{DBC90497-993F-4835-8BA4-359DE7BBA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399" y="5594746"/>
            <a:ext cx="3577998" cy="1309682"/>
          </a:xfrm>
          <a:prstGeom prst="rect">
            <a:avLst/>
          </a:prstGeom>
        </p:spPr>
      </p:pic>
      <p:sp>
        <p:nvSpPr>
          <p:cNvPr id="140" name="Google Shape;140;p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oppins"/>
              <a:buNone/>
            </a:pPr>
            <a:r>
              <a:rPr lang="en-US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Software Feature</a:t>
            </a:r>
            <a:endParaRPr/>
          </a:p>
        </p:txBody>
      </p:sp>
      <p:sp>
        <p:nvSpPr>
          <p:cNvPr id="141" name="Google Shape;141;p6"/>
          <p:cNvSpPr txBox="1"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	Users </a:t>
            </a:r>
            <a:r>
              <a:rPr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can buy the product from the seller, and they can request permission to sell the product.</a:t>
            </a:r>
            <a:endParaRPr/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DA993872-365A-4E16-9D7F-43E122A7D8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708" y="5456269"/>
            <a:ext cx="3775558" cy="1448159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F946617B-C987-4364-8A8A-7FFBD25FBD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1647" y="4483103"/>
            <a:ext cx="4060353" cy="2675839"/>
          </a:xfrm>
          <a:prstGeom prst="rect">
            <a:avLst/>
          </a:prstGeom>
        </p:spPr>
      </p:pic>
      <p:pic>
        <p:nvPicPr>
          <p:cNvPr id="112" name="รูปภาพ 111">
            <a:extLst>
              <a:ext uri="{FF2B5EF4-FFF2-40B4-BE49-F238E27FC236}">
                <a16:creationId xmlns:a16="http://schemas.microsoft.com/office/drawing/2014/main" id="{56503C81-DDED-4354-BB69-FB663D394F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5218" y="756229"/>
            <a:ext cx="426757" cy="3901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48148E-6 L -1.09779 -0.00972 " pathEditMode="relative" rAng="0" ptsTypes="AA">
                                      <p:cBhvr>
                                        <p:cTn id="6" dur="89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896" y="-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769A5D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oppins"/>
              <a:buNone/>
            </a:pPr>
            <a:r>
              <a:rPr lang="en-US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Software Feature</a:t>
            </a:r>
            <a:endParaRPr lang="en-US" dirty="0"/>
          </a:p>
        </p:txBody>
      </p:sp>
      <p:sp>
        <p:nvSpPr>
          <p:cNvPr id="119" name="Google Shape;119;p6"/>
          <p:cNvSpPr txBox="1"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	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88A231-5A5C-4222-8099-BC4B8B20C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682" y="1909445"/>
            <a:ext cx="2116760" cy="4572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3A51C0-0433-4FEC-B7F6-63206952D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216" y="1920875"/>
            <a:ext cx="2088630" cy="4572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E3DBD2-8164-4FAE-B3AB-67A8DD0E7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4531" y="1920875"/>
            <a:ext cx="2138918" cy="4572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5CFD30-648C-4FDD-8B32-9DAC8782E7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5639" y="1892322"/>
            <a:ext cx="2113663" cy="4572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1207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135">
            <a:alpha val="80000"/>
          </a:srgbClr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รูปภาพ 213">
            <a:extLst>
              <a:ext uri="{FF2B5EF4-FFF2-40B4-BE49-F238E27FC236}">
                <a16:creationId xmlns:a16="http://schemas.microsoft.com/office/drawing/2014/main" id="{11D2305C-840F-418F-A569-9F89C3CCD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669" y="-907491"/>
            <a:ext cx="1511192" cy="1511192"/>
          </a:xfrm>
          <a:prstGeom prst="rect">
            <a:avLst/>
          </a:prstGeom>
        </p:spPr>
      </p:pic>
      <p:sp>
        <p:nvSpPr>
          <p:cNvPr id="146" name="Google Shape;146;p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oppins"/>
              <a:buNone/>
            </a:pPr>
            <a:r>
              <a:rPr lang="en-US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Software Feature</a:t>
            </a:r>
            <a:endParaRPr/>
          </a:p>
        </p:txBody>
      </p:sp>
      <p:sp>
        <p:nvSpPr>
          <p:cNvPr id="147" name="Google Shape;147;p7"/>
          <p:cNvSpPr txBox="1"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	Farmers</a:t>
            </a:r>
            <a:r>
              <a:rPr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can sell their products and withdraw the money from their accounts.</a:t>
            </a:r>
            <a:endParaRPr/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18AF6A91-A38D-4387-9AD2-22D5BBAA9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739" y="6096795"/>
            <a:ext cx="12280739" cy="863555"/>
          </a:xfrm>
          <a:prstGeom prst="rect">
            <a:avLst/>
          </a:prstGeom>
        </p:spPr>
      </p:pic>
      <p:pic>
        <p:nvPicPr>
          <p:cNvPr id="215" name="รูปภาพ 214">
            <a:extLst>
              <a:ext uri="{FF2B5EF4-FFF2-40B4-BE49-F238E27FC236}">
                <a16:creationId xmlns:a16="http://schemas.microsoft.com/office/drawing/2014/main" id="{9C76361E-75B5-4CB8-83BC-341FEC577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7578" y="1690688"/>
            <a:ext cx="1511192" cy="1511192"/>
          </a:xfrm>
          <a:prstGeom prst="rect">
            <a:avLst/>
          </a:prstGeom>
        </p:spPr>
      </p:pic>
      <p:pic>
        <p:nvPicPr>
          <p:cNvPr id="216" name="รูปภาพ 215">
            <a:extLst>
              <a:ext uri="{FF2B5EF4-FFF2-40B4-BE49-F238E27FC236}">
                <a16:creationId xmlns:a16="http://schemas.microsoft.com/office/drawing/2014/main" id="{5168A7A4-27BE-42EF-9BE5-96CFCACC1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6635" y="1027906"/>
            <a:ext cx="1511192" cy="1511192"/>
          </a:xfrm>
          <a:prstGeom prst="rect">
            <a:avLst/>
          </a:prstGeom>
        </p:spPr>
      </p:pic>
      <p:pic>
        <p:nvPicPr>
          <p:cNvPr id="217" name="รูปภาพ 216">
            <a:extLst>
              <a:ext uri="{FF2B5EF4-FFF2-40B4-BE49-F238E27FC236}">
                <a16:creationId xmlns:a16="http://schemas.microsoft.com/office/drawing/2014/main" id="{784646AE-E0C1-4E3F-9A4E-B198A90F2B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5218" y="756229"/>
            <a:ext cx="426757" cy="3901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299 0.00625 L -0.54908 0.07546 " pathEditMode="relative" rAng="0" ptsTypes="AA">
                                      <p:cBhvr>
                                        <p:cTn id="6" dur="142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05" y="3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9A5D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B107030-0E41-479B-8043-95F092B43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776" y="1892322"/>
            <a:ext cx="2105526" cy="4572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90AAAD-9302-433E-8412-48446EC5C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531" y="1909445"/>
            <a:ext cx="2119338" cy="4572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C080A3-867B-4AD8-BAE9-592D9706D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2454" y="1920875"/>
            <a:ext cx="2110153" cy="4572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603D6C-5B7D-485E-8A7E-B3941481E4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546" y="1909445"/>
            <a:ext cx="2099032" cy="4572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8" name="Google Shape;11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oppins"/>
              <a:buNone/>
            </a:pPr>
            <a:r>
              <a:rPr lang="en-US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Software Feature</a:t>
            </a:r>
            <a:endParaRPr lang="en-US" dirty="0"/>
          </a:p>
        </p:txBody>
      </p:sp>
      <p:sp>
        <p:nvSpPr>
          <p:cNvPr id="119" name="Google Shape;119;p6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2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ธีมของ Office">
  <a:themeElements>
    <a:clrScheme name="น้ำเงิน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</TotalTime>
  <Words>375</Words>
  <Application>Microsoft Office PowerPoint</Application>
  <PresentationFormat>แบบจอกว้าง</PresentationFormat>
  <Paragraphs>50</Paragraphs>
  <Slides>24</Slides>
  <Notes>24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4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24</vt:i4>
      </vt:variant>
    </vt:vector>
  </HeadingPairs>
  <TitlesOfParts>
    <vt:vector size="29" baseType="lpstr">
      <vt:lpstr>Poppins</vt:lpstr>
      <vt:lpstr>Arial</vt:lpstr>
      <vt:lpstr>Calibri</vt:lpstr>
      <vt:lpstr>Calibri Light</vt:lpstr>
      <vt:lpstr>ธีมของ Office</vt:lpstr>
      <vt:lpstr>Chaorai Prompt</vt:lpstr>
      <vt:lpstr>Software Idea</vt:lpstr>
      <vt:lpstr>Software Concept</vt:lpstr>
      <vt:lpstr>Product Vision</vt:lpstr>
      <vt:lpstr>Use case</vt:lpstr>
      <vt:lpstr>Software Feature</vt:lpstr>
      <vt:lpstr>Software Feature</vt:lpstr>
      <vt:lpstr>Software Feature</vt:lpstr>
      <vt:lpstr>Software Feature</vt:lpstr>
      <vt:lpstr>Software Feature</vt:lpstr>
      <vt:lpstr>Software Feature</vt:lpstr>
      <vt:lpstr>Software Feature</vt:lpstr>
      <vt:lpstr>Software Feature</vt:lpstr>
      <vt:lpstr>Software Design</vt:lpstr>
      <vt:lpstr>Software Prototype</vt:lpstr>
      <vt:lpstr>Technology</vt:lpstr>
      <vt:lpstr>Front-end</vt:lpstr>
      <vt:lpstr>Back-end</vt:lpstr>
      <vt:lpstr>Database</vt:lpstr>
      <vt:lpstr>Tool</vt:lpstr>
      <vt:lpstr>Software Progress Model</vt:lpstr>
      <vt:lpstr>Project Timeline</vt:lpstr>
      <vt:lpstr>Usability Testing</vt:lpstr>
      <vt:lpstr>Team member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Chaorai Prompt</dc:title>
  <dc:creator>KAN KATPARK</dc:creator>
  <cp:lastModifiedBy>KonG ----</cp:lastModifiedBy>
  <cp:revision>13</cp:revision>
  <dcterms:created xsi:type="dcterms:W3CDTF">2022-02-22T13:57:24Z</dcterms:created>
  <dcterms:modified xsi:type="dcterms:W3CDTF">2022-02-23T16:26:12Z</dcterms:modified>
</cp:coreProperties>
</file>